
<file path=[Content_Types].xml><?xml version="1.0" encoding="utf-8"?>
<Types xmlns="http://schemas.openxmlformats.org/package/2006/content-types">
  <Default Extension="emf" ContentType="image/x-emf"/>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21"/>
  </p:notesMasterIdLst>
  <p:sldIdLst>
    <p:sldId id="256" r:id="rId2"/>
    <p:sldId id="258" r:id="rId3"/>
    <p:sldId id="260" r:id="rId4"/>
    <p:sldId id="261" r:id="rId5"/>
    <p:sldId id="263" r:id="rId6"/>
    <p:sldId id="262" r:id="rId7"/>
    <p:sldId id="265" r:id="rId8"/>
    <p:sldId id="266" r:id="rId9"/>
    <p:sldId id="267" r:id="rId10"/>
    <p:sldId id="268" r:id="rId11"/>
    <p:sldId id="269" r:id="rId12"/>
    <p:sldId id="270" r:id="rId13"/>
    <p:sldId id="271" r:id="rId14"/>
    <p:sldId id="272" r:id="rId15"/>
    <p:sldId id="274" r:id="rId16"/>
    <p:sldId id="273" r:id="rId17"/>
    <p:sldId id="276" r:id="rId18"/>
    <p:sldId id="277" r:id="rId19"/>
    <p:sldId id="278" r:id="rId20"/>
  </p:sldIdLst>
  <p:sldSz cx="24384000" cy="13716000"/>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ontserrat Regular"/>
        <a:ea typeface="Montserrat Regular"/>
        <a:cs typeface="Montserrat Regular"/>
        <a:sym typeface="Montserrat Regular"/>
      </a:defRPr>
    </a:lvl1pPr>
    <a:lvl2pPr marL="0" marR="0" indent="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ontserrat Regular"/>
        <a:ea typeface="Montserrat Regular"/>
        <a:cs typeface="Montserrat Regular"/>
        <a:sym typeface="Montserrat Regular"/>
      </a:defRPr>
    </a:lvl2pPr>
    <a:lvl3pPr marL="0" marR="0" indent="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ontserrat Regular"/>
        <a:ea typeface="Montserrat Regular"/>
        <a:cs typeface="Montserrat Regular"/>
        <a:sym typeface="Montserrat Regular"/>
      </a:defRPr>
    </a:lvl3pPr>
    <a:lvl4pPr marL="0" marR="0" indent="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ontserrat Regular"/>
        <a:ea typeface="Montserrat Regular"/>
        <a:cs typeface="Montserrat Regular"/>
        <a:sym typeface="Montserrat Regular"/>
      </a:defRPr>
    </a:lvl4pPr>
    <a:lvl5pPr marL="0" marR="0" indent="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ontserrat Regular"/>
        <a:ea typeface="Montserrat Regular"/>
        <a:cs typeface="Montserrat Regular"/>
        <a:sym typeface="Montserrat Regular"/>
      </a:defRPr>
    </a:lvl5pPr>
    <a:lvl6pPr marL="0" marR="0" indent="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ontserrat Regular"/>
        <a:ea typeface="Montserrat Regular"/>
        <a:cs typeface="Montserrat Regular"/>
        <a:sym typeface="Montserrat Regular"/>
      </a:defRPr>
    </a:lvl6pPr>
    <a:lvl7pPr marL="0" marR="0" indent="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ontserrat Regular"/>
        <a:ea typeface="Montserrat Regular"/>
        <a:cs typeface="Montserrat Regular"/>
        <a:sym typeface="Montserrat Regular"/>
      </a:defRPr>
    </a:lvl7pPr>
    <a:lvl8pPr marL="0" marR="0" indent="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ontserrat Regular"/>
        <a:ea typeface="Montserrat Regular"/>
        <a:cs typeface="Montserrat Regular"/>
        <a:sym typeface="Montserrat Regular"/>
      </a:defRPr>
    </a:lvl8pPr>
    <a:lvl9pPr marL="0" marR="0" indent="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ontserrat Regular"/>
        <a:ea typeface="Montserrat Regular"/>
        <a:cs typeface="Montserrat Regular"/>
        <a:sym typeface="Montserrat Regular"/>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870C9"/>
    <a:srgbClr val="E9E9EA"/>
    <a:srgbClr val="E4F6EC"/>
    <a:srgbClr val="E4F0FC"/>
    <a:srgbClr val="F8A789"/>
    <a:srgbClr val="F6EEFD"/>
    <a:srgbClr val="2E8B57"/>
    <a:srgbClr val="9544ED"/>
    <a:srgbClr val="F36B39"/>
    <a:srgbClr val="145FA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940675A-B579-460E-94D1-54222C63F5DA}">
  <a:tblStyle styleId="{4C3C2611-4C71-4FC5-86AE-919BDF0F9419}" styleName="">
    <a:tblBg/>
    <a:wholeTbl>
      <a:tcTxStyle b="off" i="off">
        <a:font>
          <a:latin typeface="Helvetica Neue"/>
          <a:ea typeface="Helvetica Neue"/>
          <a:cs typeface="Helvetica Neue"/>
        </a:font>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noFill/>
        </a:fill>
      </a:tcStyle>
    </a:wholeTbl>
    <a:band2H>
      <a:tcTxStyle/>
      <a:tcStyle>
        <a:tcBdr/>
        <a:fill>
          <a:solidFill>
            <a:srgbClr val="E3E5E8"/>
          </a:solidFill>
        </a:fill>
      </a:tcStyle>
    </a:band2H>
    <a:firstCol>
      <a:tcTxStyle b="on" i="off">
        <a:font>
          <a:latin typeface="Helvetica Neue"/>
          <a:ea typeface="Helvetica Neue"/>
          <a:cs typeface="Helvetica Neue"/>
        </a:font>
        <a:srgbClr val="000000"/>
      </a:tcTxStyle>
      <a:tcStyle>
        <a:tcBdr>
          <a:left>
            <a:ln w="12700" cap="flat">
              <a:solidFill>
                <a:srgbClr val="000000"/>
              </a:solidFill>
              <a:prstDash val="solid"/>
              <a:miter lim="400000"/>
            </a:ln>
          </a:left>
          <a:right>
            <a:ln w="381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noFill/>
        </a:fill>
      </a:tcStyle>
    </a:firstCol>
    <a:lastRow>
      <a:tcTxStyle b="on" i="off">
        <a:font>
          <a:latin typeface="Helvetica Neue"/>
          <a:ea typeface="Helvetica Neue"/>
          <a:cs typeface="Helvetica Neue"/>
        </a:font>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381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noFill/>
        </a:fill>
      </a:tcStyle>
    </a:lastRow>
    <a:firstRow>
      <a:tcTxStyle b="on" i="off">
        <a:font>
          <a:latin typeface="Helvetica Neue"/>
          <a:ea typeface="Helvetica Neue"/>
          <a:cs typeface="Helvetica Neue"/>
        </a:font>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381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noFill/>
        </a:fill>
      </a:tcStyle>
    </a:firstRow>
  </a:tblStyle>
  <a:tblStyle styleId="{C7B018BB-80A7-4F77-B60F-C8B233D01FF8}" styleName="">
    <a:tblBg/>
    <a:wholeTbl>
      <a:tcTxStyle b="off" i="off">
        <a:font>
          <a:latin typeface="Helvetica Neue"/>
          <a:ea typeface="Helvetica Neue"/>
          <a:cs typeface="Helvetica Neue"/>
        </a:font>
        <a:srgbClr val="000000"/>
      </a:tcTxStyle>
      <a:tcStyle>
        <a:tcBdr>
          <a:left>
            <a:ln w="12700" cap="flat">
              <a:solidFill>
                <a:srgbClr val="536773"/>
              </a:solidFill>
              <a:prstDash val="solid"/>
              <a:miter lim="400000"/>
            </a:ln>
          </a:left>
          <a:right>
            <a:ln w="12700" cap="flat">
              <a:solidFill>
                <a:srgbClr val="536773"/>
              </a:solidFill>
              <a:prstDash val="solid"/>
              <a:miter lim="400000"/>
            </a:ln>
          </a:right>
          <a:top>
            <a:ln w="12700" cap="flat">
              <a:solidFill>
                <a:srgbClr val="536773"/>
              </a:solidFill>
              <a:prstDash val="solid"/>
              <a:miter lim="400000"/>
            </a:ln>
          </a:top>
          <a:bottom>
            <a:ln w="12700" cap="flat">
              <a:solidFill>
                <a:srgbClr val="536773"/>
              </a:solidFill>
              <a:prstDash val="solid"/>
              <a:miter lim="400000"/>
            </a:ln>
          </a:bottom>
          <a:insideH>
            <a:ln w="12700" cap="flat">
              <a:solidFill>
                <a:srgbClr val="536773"/>
              </a:solidFill>
              <a:prstDash val="solid"/>
              <a:miter lim="400000"/>
            </a:ln>
          </a:insideH>
          <a:insideV>
            <a:ln w="12700" cap="flat">
              <a:solidFill>
                <a:srgbClr val="536773"/>
              </a:solidFill>
              <a:prstDash val="solid"/>
              <a:miter lim="400000"/>
            </a:ln>
          </a:insideV>
        </a:tcBdr>
        <a:fill>
          <a:noFill/>
        </a:fill>
      </a:tcStyle>
    </a:wholeTbl>
    <a:band2H>
      <a:tcTxStyle/>
      <a:tcStyle>
        <a:tcBdr/>
        <a:fill>
          <a:solidFill>
            <a:srgbClr val="E3E5E8"/>
          </a:solidFill>
        </a:fill>
      </a:tcStyle>
    </a:band2H>
    <a:firstCol>
      <a:tcTxStyle b="on" i="off">
        <a:font>
          <a:latin typeface="Helvetica Neue"/>
          <a:ea typeface="Helvetica Neue"/>
          <a:cs typeface="Helvetica Neue"/>
        </a:font>
        <a:srgbClr val="000000"/>
      </a:tcTxStyle>
      <a:tcStyle>
        <a:tcBdr>
          <a:left>
            <a:ln w="12700" cap="flat">
              <a:solidFill>
                <a:srgbClr val="000000"/>
              </a:solidFill>
              <a:prstDash val="solid"/>
              <a:miter lim="400000"/>
            </a:ln>
          </a:left>
          <a:right>
            <a:ln w="25400" cap="flat">
              <a:solidFill>
                <a:srgbClr val="000000"/>
              </a:solidFill>
              <a:prstDash val="solid"/>
              <a:miter lim="400000"/>
            </a:ln>
          </a:right>
          <a:top>
            <a:ln w="12700" cap="flat">
              <a:solidFill>
                <a:srgbClr val="536773"/>
              </a:solidFill>
              <a:prstDash val="solid"/>
              <a:miter lim="400000"/>
            </a:ln>
          </a:top>
          <a:bottom>
            <a:ln w="12700" cap="flat">
              <a:solidFill>
                <a:srgbClr val="536773"/>
              </a:solidFill>
              <a:prstDash val="solid"/>
              <a:miter lim="400000"/>
            </a:ln>
          </a:bottom>
          <a:insideH>
            <a:ln w="12700" cap="flat">
              <a:solidFill>
                <a:srgbClr val="536773"/>
              </a:solidFill>
              <a:prstDash val="solid"/>
              <a:miter lim="400000"/>
            </a:ln>
          </a:insideH>
          <a:insideV>
            <a:ln w="12700" cap="flat">
              <a:solidFill>
                <a:srgbClr val="536773"/>
              </a:solidFill>
              <a:prstDash val="solid"/>
              <a:miter lim="400000"/>
            </a:ln>
          </a:insideV>
        </a:tcBdr>
        <a:fill>
          <a:noFill/>
        </a:fill>
      </a:tcStyle>
    </a:firstCol>
    <a:lastRow>
      <a:tcTxStyle b="off" i="off">
        <a:font>
          <a:latin typeface="Helvetica Neue"/>
          <a:ea typeface="Helvetica Neue"/>
          <a:cs typeface="Helvetica Neue"/>
        </a:font>
        <a:srgbClr val="000000"/>
      </a:tcTxStyle>
      <a:tcStyle>
        <a:tcBdr>
          <a:left>
            <a:ln w="12700" cap="flat">
              <a:solidFill>
                <a:srgbClr val="536773"/>
              </a:solidFill>
              <a:prstDash val="solid"/>
              <a:miter lim="400000"/>
            </a:ln>
          </a:left>
          <a:right>
            <a:ln w="12700" cap="flat">
              <a:solidFill>
                <a:srgbClr val="536773"/>
              </a:solidFill>
              <a:prstDash val="solid"/>
              <a:miter lim="400000"/>
            </a:ln>
          </a:right>
          <a:top>
            <a:ln w="38100" cap="flat">
              <a:solidFill>
                <a:srgbClr val="000000"/>
              </a:solidFill>
              <a:prstDash val="solid"/>
              <a:miter lim="400000"/>
            </a:ln>
          </a:top>
          <a:bottom>
            <a:ln w="12700" cap="flat">
              <a:solidFill>
                <a:srgbClr val="000000"/>
              </a:solidFill>
              <a:prstDash val="solid"/>
              <a:miter lim="400000"/>
            </a:ln>
          </a:bottom>
          <a:insideH>
            <a:ln w="12700" cap="flat">
              <a:solidFill>
                <a:srgbClr val="536773"/>
              </a:solidFill>
              <a:prstDash val="solid"/>
              <a:miter lim="400000"/>
            </a:ln>
          </a:insideH>
          <a:insideV>
            <a:ln w="12700" cap="flat">
              <a:solidFill>
                <a:srgbClr val="536773"/>
              </a:solidFill>
              <a:prstDash val="solid"/>
              <a:miter lim="400000"/>
            </a:ln>
          </a:insideV>
        </a:tcBdr>
        <a:fill>
          <a:noFill/>
        </a:fill>
      </a:tcStyle>
    </a:lastRow>
    <a:firstRow>
      <a:tcTxStyle b="on" i="off">
        <a:font>
          <a:latin typeface="Helvetica Neue"/>
          <a:ea typeface="Helvetica Neue"/>
          <a:cs typeface="Helvetica Neue"/>
        </a:font>
        <a:srgbClr val="000000"/>
      </a:tcTxStyle>
      <a:tcStyle>
        <a:tcBdr>
          <a:left>
            <a:ln w="12700" cap="flat">
              <a:solidFill>
                <a:srgbClr val="536773"/>
              </a:solidFill>
              <a:prstDash val="solid"/>
              <a:miter lim="400000"/>
            </a:ln>
          </a:left>
          <a:right>
            <a:ln w="12700" cap="flat">
              <a:solidFill>
                <a:srgbClr val="536773"/>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536773"/>
              </a:solidFill>
              <a:prstDash val="solid"/>
              <a:miter lim="400000"/>
            </a:ln>
          </a:insideH>
          <a:insideV>
            <a:ln w="12700" cap="flat">
              <a:solidFill>
                <a:srgbClr val="536773"/>
              </a:solidFill>
              <a:prstDash val="solid"/>
              <a:miter lim="400000"/>
            </a:ln>
          </a:insideV>
        </a:tcBdr>
        <a:fill>
          <a:solidFill>
            <a:schemeClr val="accent1">
              <a:lumOff val="16847"/>
            </a:schemeClr>
          </a:solidFill>
        </a:fill>
      </a:tcStyle>
    </a:firstRow>
  </a:tblStyle>
  <a:tblStyle styleId="{EEE7283C-3CF3-47DC-8721-378D4A62B228}" styleName="">
    <a:tblBg/>
    <a:wholeTbl>
      <a:tcTxStyle b="off" i="off">
        <a:font>
          <a:latin typeface="Helvetica Neue"/>
          <a:ea typeface="Helvetica Neue"/>
          <a:cs typeface="Helvetica Neue"/>
        </a:font>
        <a:srgbClr val="000000"/>
      </a:tcTxStyle>
      <a:tcStyle>
        <a:tcBdr>
          <a:left>
            <a:ln w="12700" cap="flat">
              <a:solidFill>
                <a:srgbClr val="838383"/>
              </a:solidFill>
              <a:prstDash val="solid"/>
              <a:miter lim="400000"/>
            </a:ln>
          </a:left>
          <a:right>
            <a:ln w="12700" cap="flat">
              <a:solidFill>
                <a:srgbClr val="838383"/>
              </a:solidFill>
              <a:prstDash val="solid"/>
              <a:miter lim="400000"/>
            </a:ln>
          </a:right>
          <a:top>
            <a:ln w="12700" cap="flat">
              <a:solidFill>
                <a:srgbClr val="838383"/>
              </a:solidFill>
              <a:prstDash val="solid"/>
              <a:miter lim="400000"/>
            </a:ln>
          </a:top>
          <a:bottom>
            <a:ln w="12700" cap="flat">
              <a:solidFill>
                <a:srgbClr val="838383"/>
              </a:solidFill>
              <a:prstDash val="solid"/>
              <a:miter lim="400000"/>
            </a:ln>
          </a:bottom>
          <a:insideH>
            <a:ln w="12700" cap="flat">
              <a:solidFill>
                <a:srgbClr val="838383"/>
              </a:solidFill>
              <a:prstDash val="solid"/>
              <a:miter lim="400000"/>
            </a:ln>
          </a:insideH>
          <a:insideV>
            <a:ln w="12700" cap="flat">
              <a:solidFill>
                <a:srgbClr val="838383"/>
              </a:solidFill>
              <a:prstDash val="solid"/>
              <a:miter lim="400000"/>
            </a:ln>
          </a:insideV>
        </a:tcBdr>
        <a:fill>
          <a:noFill/>
        </a:fill>
      </a:tcStyle>
    </a:wholeTbl>
    <a:band2H>
      <a:tcTxStyle/>
      <a:tcStyle>
        <a:tcBdr/>
        <a:fill>
          <a:solidFill>
            <a:srgbClr val="EDEEEE"/>
          </a:solidFill>
        </a:fill>
      </a:tcStyle>
    </a:band2H>
    <a:firstCol>
      <a:tcTxStyle b="off" i="off">
        <a:font>
          <a:latin typeface="Helvetica Neue Medium"/>
          <a:ea typeface="Helvetica Neue Medium"/>
          <a:cs typeface="Helvetica Neue Medium"/>
        </a:font>
        <a:srgbClr val="000000"/>
      </a:tcTxStyle>
      <a:tcStyle>
        <a:tcBdr>
          <a:left>
            <a:ln w="12700" cap="flat">
              <a:solidFill>
                <a:srgbClr val="4D4D4D"/>
              </a:solidFill>
              <a:prstDash val="solid"/>
              <a:miter lim="400000"/>
            </a:ln>
          </a:left>
          <a:right>
            <a:ln w="12700" cap="flat">
              <a:solidFill>
                <a:srgbClr val="808080"/>
              </a:solidFill>
              <a:prstDash val="solid"/>
              <a:miter lim="400000"/>
            </a:ln>
          </a:right>
          <a:top>
            <a:ln w="12700" cap="flat">
              <a:solidFill>
                <a:srgbClr val="808080"/>
              </a:solidFill>
              <a:prstDash val="solid"/>
              <a:miter lim="400000"/>
            </a:ln>
          </a:top>
          <a:bottom>
            <a:ln w="12700" cap="flat">
              <a:solidFill>
                <a:srgbClr val="808080"/>
              </a:solidFill>
              <a:prstDash val="solid"/>
              <a:miter lim="400000"/>
            </a:ln>
          </a:bottom>
          <a:insideH>
            <a:ln w="12700" cap="flat">
              <a:solidFill>
                <a:srgbClr val="808080"/>
              </a:solidFill>
              <a:prstDash val="solid"/>
              <a:miter lim="400000"/>
            </a:ln>
          </a:insideH>
          <a:insideV>
            <a:ln w="12700" cap="flat">
              <a:solidFill>
                <a:srgbClr val="808080"/>
              </a:solidFill>
              <a:prstDash val="solid"/>
              <a:miter lim="400000"/>
            </a:ln>
          </a:insideV>
        </a:tcBdr>
        <a:fill>
          <a:solidFill>
            <a:srgbClr val="88FA4F"/>
          </a:solidFill>
        </a:fill>
      </a:tcStyle>
    </a:firstCol>
    <a:lastRow>
      <a:tcTxStyle b="off" i="off">
        <a:font>
          <a:latin typeface="Helvetica Neue"/>
          <a:ea typeface="Helvetica Neue"/>
          <a:cs typeface="Helvetica Neue"/>
        </a:font>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38100" cap="flat">
              <a:solidFill>
                <a:schemeClr val="accent3"/>
              </a:solidFill>
              <a:prstDash val="solid"/>
              <a:miter lim="400000"/>
            </a:ln>
          </a:top>
          <a:bottom>
            <a:ln w="12700" cap="flat">
              <a:solidFill>
                <a:srgbClr val="4D4D4D"/>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noFill/>
        </a:fill>
      </a:tcStyle>
    </a:lastRow>
    <a:firstRow>
      <a:tcTxStyle b="off" i="off">
        <a:font>
          <a:latin typeface="Helvetica Neue Medium"/>
          <a:ea typeface="Helvetica Neue Medium"/>
          <a:cs typeface="Helvetica Neue Medium"/>
        </a:font>
        <a:srgbClr val="000000"/>
      </a:tcTxStyle>
      <a:tcStyle>
        <a:tcBdr>
          <a:left>
            <a:ln w="12700" cap="flat">
              <a:solidFill>
                <a:srgbClr val="4D4D4D"/>
              </a:solidFill>
              <a:prstDash val="solid"/>
              <a:miter lim="400000"/>
            </a:ln>
          </a:left>
          <a:right>
            <a:ln w="12700" cap="flat">
              <a:solidFill>
                <a:srgbClr val="4D4D4D"/>
              </a:solidFill>
              <a:prstDash val="solid"/>
              <a:miter lim="400000"/>
            </a:ln>
          </a:right>
          <a:top>
            <a:ln w="12700" cap="flat">
              <a:solidFill>
                <a:srgbClr val="4D4D4D"/>
              </a:solidFill>
              <a:prstDash val="solid"/>
              <a:miter lim="400000"/>
            </a:ln>
          </a:top>
          <a:bottom>
            <a:ln w="12700" cap="flat">
              <a:solidFill>
                <a:srgbClr val="4D4D4D"/>
              </a:solidFill>
              <a:prstDash val="solid"/>
              <a:miter lim="400000"/>
            </a:ln>
          </a:bottom>
          <a:insideH>
            <a:ln w="12700" cap="flat">
              <a:solidFill>
                <a:srgbClr val="4D4D4D"/>
              </a:solidFill>
              <a:prstDash val="solid"/>
              <a:miter lim="400000"/>
            </a:ln>
          </a:insideH>
          <a:insideV>
            <a:ln w="12700" cap="flat">
              <a:solidFill>
                <a:srgbClr val="4D4D4D"/>
              </a:solidFill>
              <a:prstDash val="solid"/>
              <a:miter lim="400000"/>
            </a:ln>
          </a:insideV>
        </a:tcBdr>
        <a:fill>
          <a:solidFill>
            <a:srgbClr val="60D937"/>
          </a:solidFill>
        </a:fill>
      </a:tcStyle>
    </a:firstRow>
  </a:tblStyle>
  <a:tblStyle styleId="{CF821DB8-F4EB-4A41-A1BA-3FCAFE7338EE}" styleName="">
    <a:tblBg/>
    <a:wholeTbl>
      <a:tcTxStyle b="off" i="off">
        <a:font>
          <a:latin typeface="Helvetica Neue"/>
          <a:ea typeface="Helvetica Neue"/>
          <a:cs typeface="Helvetica Neue"/>
        </a:font>
        <a:srgbClr val="000000"/>
      </a:tcTxStyle>
      <a:tcStyle>
        <a:tcBdr>
          <a:left>
            <a:ln w="12700" cap="flat">
              <a:solidFill>
                <a:srgbClr val="5B5A5A"/>
              </a:solidFill>
              <a:prstDash val="solid"/>
              <a:miter lim="400000"/>
            </a:ln>
          </a:left>
          <a:right>
            <a:ln w="12700" cap="flat">
              <a:solidFill>
                <a:srgbClr val="5B5A5A"/>
              </a:solidFill>
              <a:prstDash val="solid"/>
              <a:miter lim="400000"/>
            </a:ln>
          </a:right>
          <a:top>
            <a:ln w="12700" cap="flat">
              <a:solidFill>
                <a:srgbClr val="5B5A5A"/>
              </a:solidFill>
              <a:prstDash val="solid"/>
              <a:miter lim="400000"/>
            </a:ln>
          </a:top>
          <a:bottom>
            <a:ln w="12700" cap="flat">
              <a:solidFill>
                <a:srgbClr val="5B5A5A"/>
              </a:solidFill>
              <a:prstDash val="solid"/>
              <a:miter lim="400000"/>
            </a:ln>
          </a:bottom>
          <a:insideH>
            <a:ln w="12700" cap="flat">
              <a:solidFill>
                <a:srgbClr val="5B5A5A"/>
              </a:solidFill>
              <a:prstDash val="solid"/>
              <a:miter lim="400000"/>
            </a:ln>
          </a:insideH>
          <a:insideV>
            <a:ln w="12700" cap="flat">
              <a:solidFill>
                <a:srgbClr val="5B5A5A"/>
              </a:solidFill>
              <a:prstDash val="solid"/>
              <a:miter lim="400000"/>
            </a:ln>
          </a:insideV>
        </a:tcBdr>
        <a:fill>
          <a:solidFill>
            <a:srgbClr val="FAF7E9"/>
          </a:solidFill>
        </a:fill>
      </a:tcStyle>
    </a:wholeTbl>
    <a:band2H>
      <a:tcTxStyle/>
      <a:tcStyle>
        <a:tcBdr/>
        <a:fill>
          <a:solidFill>
            <a:schemeClr val="accent4">
              <a:hueOff val="348544"/>
              <a:lumOff val="7139"/>
            </a:schemeClr>
          </a:solidFill>
        </a:fill>
      </a:tcStyle>
    </a:band2H>
    <a:firstCol>
      <a:tcTxStyle b="off" i="off">
        <a:font>
          <a:latin typeface="Helvetica Neue Medium"/>
          <a:ea typeface="Helvetica Neue Medium"/>
          <a:cs typeface="Helvetica Neue Medium"/>
        </a:font>
        <a:srgbClr val="000000"/>
      </a:tcTxStyle>
      <a:tcStyle>
        <a:tcBdr>
          <a:left>
            <a:ln w="12700" cap="flat">
              <a:solidFill>
                <a:srgbClr val="5B5A5A"/>
              </a:solidFill>
              <a:prstDash val="solid"/>
              <a:miter lim="400000"/>
            </a:ln>
          </a:left>
          <a:right>
            <a:ln w="12700" cap="flat">
              <a:solidFill>
                <a:srgbClr val="5B5A5A"/>
              </a:solidFill>
              <a:prstDash val="solid"/>
              <a:miter lim="400000"/>
            </a:ln>
          </a:right>
          <a:top>
            <a:ln w="12700" cap="flat">
              <a:solidFill>
                <a:srgbClr val="5B5A5A"/>
              </a:solidFill>
              <a:prstDash val="solid"/>
              <a:miter lim="400000"/>
            </a:ln>
          </a:top>
          <a:bottom>
            <a:ln w="12700" cap="flat">
              <a:solidFill>
                <a:srgbClr val="5B5A5A"/>
              </a:solidFill>
              <a:prstDash val="solid"/>
              <a:miter lim="400000"/>
            </a:ln>
          </a:bottom>
          <a:insideH>
            <a:ln w="12700" cap="flat">
              <a:solidFill>
                <a:srgbClr val="5B5A5A"/>
              </a:solidFill>
              <a:prstDash val="solid"/>
              <a:miter lim="400000"/>
            </a:ln>
          </a:insideH>
          <a:insideV>
            <a:ln w="12700" cap="flat">
              <a:solidFill>
                <a:srgbClr val="5B5A5A"/>
              </a:solidFill>
              <a:prstDash val="solid"/>
              <a:miter lim="400000"/>
            </a:ln>
          </a:insideV>
        </a:tcBdr>
        <a:fill>
          <a:solidFill>
            <a:srgbClr val="F8BB00"/>
          </a:solidFill>
        </a:fill>
      </a:tcStyle>
    </a:firstCol>
    <a:lastRow>
      <a:tcTxStyle b="off" i="off">
        <a:font>
          <a:latin typeface="Helvetica Neue Medium"/>
          <a:ea typeface="Helvetica Neue Medium"/>
          <a:cs typeface="Helvetica Neue Medium"/>
        </a:font>
        <a:srgbClr val="000000"/>
      </a:tcTxStyle>
      <a:tcStyle>
        <a:tcBdr>
          <a:left>
            <a:ln w="12700" cap="flat">
              <a:solidFill>
                <a:srgbClr val="5B5A5A"/>
              </a:solidFill>
              <a:prstDash val="solid"/>
              <a:miter lim="400000"/>
            </a:ln>
          </a:left>
          <a:right>
            <a:ln w="12700" cap="flat">
              <a:solidFill>
                <a:srgbClr val="5B5A5A"/>
              </a:solidFill>
              <a:prstDash val="solid"/>
              <a:miter lim="400000"/>
            </a:ln>
          </a:right>
          <a:top>
            <a:ln w="38100" cap="flat">
              <a:solidFill>
                <a:srgbClr val="F8BA00"/>
              </a:solidFill>
              <a:prstDash val="solid"/>
              <a:miter lim="400000"/>
            </a:ln>
          </a:top>
          <a:bottom>
            <a:ln w="12700" cap="flat">
              <a:solidFill>
                <a:srgbClr val="5B5A5A"/>
              </a:solidFill>
              <a:prstDash val="solid"/>
              <a:miter lim="400000"/>
            </a:ln>
          </a:bottom>
          <a:insideH>
            <a:ln w="12700" cap="flat">
              <a:solidFill>
                <a:srgbClr val="5B5A5A"/>
              </a:solidFill>
              <a:prstDash val="solid"/>
              <a:miter lim="400000"/>
            </a:ln>
          </a:insideH>
          <a:insideV>
            <a:ln w="12700" cap="flat">
              <a:solidFill>
                <a:srgbClr val="5B5A5A"/>
              </a:solidFill>
              <a:prstDash val="solid"/>
              <a:miter lim="400000"/>
            </a:ln>
          </a:insideV>
        </a:tcBdr>
        <a:fill>
          <a:solidFill>
            <a:srgbClr val="FAF7E9"/>
          </a:solidFill>
        </a:fill>
      </a:tcStyle>
    </a:lastRow>
    <a:firstRow>
      <a:tcTxStyle b="off" i="off">
        <a:font>
          <a:latin typeface="Helvetica Neue Medium"/>
          <a:ea typeface="Helvetica Neue Medium"/>
          <a:cs typeface="Helvetica Neue Medium"/>
        </a:font>
        <a:srgbClr val="000000"/>
      </a:tcTxStyle>
      <a:tcStyle>
        <a:tcBdr>
          <a:left>
            <a:ln w="12700" cap="flat">
              <a:solidFill>
                <a:srgbClr val="5B5A5A"/>
              </a:solidFill>
              <a:prstDash val="solid"/>
              <a:miter lim="400000"/>
            </a:ln>
          </a:left>
          <a:right>
            <a:ln w="12700" cap="flat">
              <a:solidFill>
                <a:srgbClr val="5B5A5A"/>
              </a:solidFill>
              <a:prstDash val="solid"/>
              <a:miter lim="400000"/>
            </a:ln>
          </a:right>
          <a:top>
            <a:ln w="12700" cap="flat">
              <a:solidFill>
                <a:srgbClr val="5B5A5A"/>
              </a:solidFill>
              <a:prstDash val="solid"/>
              <a:miter lim="400000"/>
            </a:ln>
          </a:top>
          <a:bottom>
            <a:ln w="12700" cap="flat">
              <a:solidFill>
                <a:srgbClr val="5B5A5A"/>
              </a:solidFill>
              <a:prstDash val="solid"/>
              <a:miter lim="400000"/>
            </a:ln>
          </a:bottom>
          <a:insideH>
            <a:ln w="12700" cap="flat">
              <a:solidFill>
                <a:srgbClr val="5B5A5A"/>
              </a:solidFill>
              <a:prstDash val="solid"/>
              <a:miter lim="400000"/>
            </a:ln>
          </a:insideH>
          <a:insideV>
            <a:ln w="12700" cap="flat">
              <a:solidFill>
                <a:srgbClr val="5B5A5A"/>
              </a:solidFill>
              <a:prstDash val="solid"/>
              <a:miter lim="400000"/>
            </a:ln>
          </a:insideV>
        </a:tcBdr>
        <a:fill>
          <a:solidFill>
            <a:srgbClr val="FF9400"/>
          </a:solidFill>
        </a:fill>
      </a:tcStyle>
    </a:firstRow>
  </a:tblStyle>
  <a:tblStyle styleId="{33BA23B1-9221-436E-865A-0063620EA4FD}" styleName="">
    <a:tblBg/>
    <a:wholeTbl>
      <a:tcTxStyle b="off" i="off">
        <a:font>
          <a:latin typeface="Helvetica Neue"/>
          <a:ea typeface="Helvetica Neue"/>
          <a:cs typeface="Helvetica Neue"/>
        </a:font>
        <a:srgbClr val="000000"/>
      </a:tcTxStyle>
      <a:tcStyle>
        <a:tcBdr>
          <a:left>
            <a:ln w="12700" cap="flat">
              <a:solidFill>
                <a:srgbClr val="464646"/>
              </a:solidFill>
              <a:prstDash val="solid"/>
              <a:miter lim="400000"/>
            </a:ln>
          </a:left>
          <a:right>
            <a:ln w="12700" cap="flat">
              <a:solidFill>
                <a:srgbClr val="464646"/>
              </a:solidFill>
              <a:prstDash val="solid"/>
              <a:miter lim="400000"/>
            </a:ln>
          </a:right>
          <a:top>
            <a:ln w="12700" cap="flat">
              <a:solidFill>
                <a:srgbClr val="464646"/>
              </a:solidFill>
              <a:prstDash val="solid"/>
              <a:miter lim="400000"/>
            </a:ln>
          </a:top>
          <a:bottom>
            <a:ln w="12700" cap="flat">
              <a:solidFill>
                <a:srgbClr val="464646"/>
              </a:solidFill>
              <a:prstDash val="solid"/>
              <a:miter lim="400000"/>
            </a:ln>
          </a:bottom>
          <a:insideH>
            <a:ln w="12700" cap="flat">
              <a:solidFill>
                <a:srgbClr val="464646"/>
              </a:solidFill>
              <a:prstDash val="solid"/>
              <a:miter lim="400000"/>
            </a:ln>
          </a:insideH>
          <a:insideV>
            <a:ln w="12700" cap="flat">
              <a:solidFill>
                <a:srgbClr val="464646"/>
              </a:solidFill>
              <a:prstDash val="solid"/>
              <a:miter lim="400000"/>
            </a:ln>
          </a:insideV>
        </a:tcBdr>
        <a:fill>
          <a:noFill/>
        </a:fill>
      </a:tcStyle>
    </a:wholeTbl>
    <a:band2H>
      <a:tcTxStyle/>
      <a:tcStyle>
        <a:tcBdr/>
        <a:fill>
          <a:solidFill>
            <a:srgbClr val="D4D5D5"/>
          </a:solidFill>
        </a:fill>
      </a:tcStyle>
    </a:band2H>
    <a:firstCol>
      <a:tcTxStyle b="on" i="off">
        <a:font>
          <a:latin typeface="Helvetica Neue"/>
          <a:ea typeface="Helvetica Neue"/>
          <a:cs typeface="Helvetica Neue"/>
        </a:font>
        <a:srgbClr val="FFFFFF"/>
      </a:tcTxStyle>
      <a:tcStyle>
        <a:tcBdr>
          <a:left>
            <a:ln w="12700" cap="flat">
              <a:solidFill>
                <a:srgbClr val="5E5E5E"/>
              </a:solidFill>
              <a:prstDash val="solid"/>
              <a:miter lim="400000"/>
            </a:ln>
          </a:left>
          <a:right>
            <a:ln w="12700" cap="flat">
              <a:solidFill>
                <a:srgbClr val="A6AAA9"/>
              </a:solidFill>
              <a:prstDash val="solid"/>
              <a:miter lim="400000"/>
            </a:ln>
          </a:right>
          <a:top>
            <a:ln w="12700" cap="flat">
              <a:solidFill>
                <a:srgbClr val="C3C3C3"/>
              </a:solidFill>
              <a:prstDash val="solid"/>
              <a:miter lim="400000"/>
            </a:ln>
          </a:top>
          <a:bottom>
            <a:ln w="12700" cap="flat">
              <a:solidFill>
                <a:srgbClr val="C3C3C3"/>
              </a:solidFill>
              <a:prstDash val="solid"/>
              <a:miter lim="400000"/>
            </a:ln>
          </a:bottom>
          <a:insideH>
            <a:ln w="12700" cap="flat">
              <a:solidFill>
                <a:srgbClr val="C3C3C3"/>
              </a:solidFill>
              <a:prstDash val="solid"/>
              <a:miter lim="400000"/>
            </a:ln>
          </a:insideH>
          <a:insideV>
            <a:ln w="12700" cap="flat">
              <a:solidFill>
                <a:srgbClr val="C3C3C3"/>
              </a:solidFill>
              <a:prstDash val="solid"/>
              <a:miter lim="400000"/>
            </a:ln>
          </a:insideV>
        </a:tcBdr>
        <a:fill>
          <a:solidFill>
            <a:srgbClr val="CB2A7B"/>
          </a:solidFill>
        </a:fill>
      </a:tcStyle>
    </a:firstCol>
    <a:lastRow>
      <a:tcTxStyle b="on" i="off">
        <a:font>
          <a:latin typeface="Helvetica Neue"/>
          <a:ea typeface="Helvetica Neue"/>
          <a:cs typeface="Helvetica Neue"/>
        </a:font>
        <a:srgbClr val="000000"/>
      </a:tcTxStyle>
      <a:tcStyle>
        <a:tcBdr>
          <a:left>
            <a:ln w="12700" cap="flat">
              <a:solidFill>
                <a:srgbClr val="5E5E5E"/>
              </a:solidFill>
              <a:prstDash val="solid"/>
              <a:miter lim="400000"/>
            </a:ln>
          </a:left>
          <a:right>
            <a:ln w="12700" cap="flat">
              <a:solidFill>
                <a:srgbClr val="5E5E5E"/>
              </a:solidFill>
              <a:prstDash val="solid"/>
              <a:miter lim="400000"/>
            </a:ln>
          </a:right>
          <a:top>
            <a:ln w="38100" cap="flat">
              <a:solidFill>
                <a:srgbClr val="CB297B"/>
              </a:solidFill>
              <a:prstDash val="solid"/>
              <a:miter lim="400000"/>
            </a:ln>
          </a:top>
          <a:bottom>
            <a:ln w="12700" cap="flat">
              <a:solidFill>
                <a:srgbClr val="5E5E5E"/>
              </a:solidFill>
              <a:prstDash val="solid"/>
              <a:miter lim="400000"/>
            </a:ln>
          </a:bottom>
          <a:insideH>
            <a:ln w="12700" cap="flat">
              <a:solidFill>
                <a:srgbClr val="5E5E5E"/>
              </a:solidFill>
              <a:prstDash val="solid"/>
              <a:miter lim="400000"/>
            </a:ln>
          </a:insideH>
          <a:insideV>
            <a:ln w="12700" cap="flat">
              <a:solidFill>
                <a:srgbClr val="5E5E5E"/>
              </a:solidFill>
              <a:prstDash val="solid"/>
              <a:miter lim="400000"/>
            </a:ln>
          </a:insideV>
        </a:tcBdr>
        <a:fill>
          <a:solidFill>
            <a:srgbClr val="FFFFFF"/>
          </a:solidFill>
        </a:fill>
      </a:tcStyle>
    </a:lastRow>
    <a:firstRow>
      <a:tcTxStyle b="on" i="off">
        <a:font>
          <a:latin typeface="Helvetica Neue"/>
          <a:ea typeface="Helvetica Neue"/>
          <a:cs typeface="Helvetica Neue"/>
        </a:font>
        <a:srgbClr val="FFFFFF"/>
      </a:tcTxStyle>
      <a:tcStyle>
        <a:tcBdr>
          <a:left>
            <a:ln w="12700" cap="flat">
              <a:solidFill>
                <a:srgbClr val="A6AAA9"/>
              </a:solidFill>
              <a:prstDash val="solid"/>
              <a:miter lim="400000"/>
            </a:ln>
          </a:left>
          <a:right>
            <a:ln w="12700" cap="flat">
              <a:solidFill>
                <a:srgbClr val="A6AAA9"/>
              </a:solidFill>
              <a:prstDash val="solid"/>
              <a:miter lim="400000"/>
            </a:ln>
          </a:right>
          <a:top>
            <a:ln w="12700" cap="flat">
              <a:solidFill>
                <a:srgbClr val="5E5E5E"/>
              </a:solidFill>
              <a:prstDash val="solid"/>
              <a:miter lim="400000"/>
            </a:ln>
          </a:top>
          <a:bottom>
            <a:ln w="12700" cap="flat">
              <a:solidFill>
                <a:srgbClr val="A6AAA9"/>
              </a:solidFill>
              <a:prstDash val="solid"/>
              <a:miter lim="400000"/>
            </a:ln>
          </a:bottom>
          <a:insideH>
            <a:ln w="12700" cap="flat">
              <a:solidFill>
                <a:srgbClr val="A6AAA9"/>
              </a:solidFill>
              <a:prstDash val="solid"/>
              <a:miter lim="400000"/>
            </a:ln>
          </a:insideH>
          <a:insideV>
            <a:ln w="12700" cap="flat">
              <a:solidFill>
                <a:srgbClr val="A6AAA9"/>
              </a:solidFill>
              <a:prstDash val="solid"/>
              <a:miter lim="400000"/>
            </a:ln>
          </a:insideV>
        </a:tcBdr>
        <a:fill>
          <a:solidFill>
            <a:srgbClr val="991A5F"/>
          </a:solidFill>
        </a:fill>
      </a:tcStyle>
    </a:firstRow>
  </a:tblStyle>
  <a:tblStyle styleId="{2708684C-4D16-4618-839F-0558EEFCDFE6}" styleName="">
    <a:tblBg/>
    <a:wholeTbl>
      <a:tcTxStyle b="off" i="off">
        <a:font>
          <a:latin typeface="Helvetica Neue"/>
          <a:ea typeface="Helvetica Neue"/>
          <a:cs typeface="Helvetica Neue"/>
        </a:font>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custDash>
                <a:ds d="200000" sp="200000"/>
              </a:custDash>
              <a:miter lim="400000"/>
            </a:ln>
          </a:top>
          <a:bottom>
            <a:ln w="12700" cap="flat">
              <a:solidFill>
                <a:srgbClr val="000000"/>
              </a:solidFill>
              <a:custDash>
                <a:ds d="200000" sp="200000"/>
              </a:custDash>
              <a:miter lim="400000"/>
            </a:ln>
          </a:bottom>
          <a:insideH>
            <a:ln w="12700" cap="flat">
              <a:solidFill>
                <a:srgbClr val="000000"/>
              </a:solidFill>
              <a:custDash>
                <a:ds d="200000" sp="200000"/>
              </a:custDash>
              <a:miter lim="400000"/>
            </a:ln>
          </a:insideH>
          <a:insideV>
            <a:ln w="12700" cap="flat">
              <a:solidFill>
                <a:srgbClr val="000000"/>
              </a:solidFill>
              <a:prstDash val="solid"/>
              <a:miter lim="400000"/>
            </a:ln>
          </a:insideV>
        </a:tcBdr>
        <a:fill>
          <a:noFill/>
        </a:fill>
      </a:tcStyle>
    </a:wholeTbl>
    <a:band2H>
      <a:tcTxStyle/>
      <a:tcStyle>
        <a:tcBdr/>
        <a:fill>
          <a:solidFill>
            <a:srgbClr val="EDEEEE"/>
          </a:solidFill>
        </a:fill>
      </a:tcStyle>
    </a:band2H>
    <a:firstCol>
      <a:tcTxStyle b="on" i="off">
        <a:font>
          <a:latin typeface="Helvetica Neue"/>
          <a:ea typeface="Helvetica Neue"/>
          <a:cs typeface="Helvetica Neue"/>
        </a:font>
        <a:srgbClr val="000000"/>
      </a:tcTxStyle>
      <a:tcStyle>
        <a:tcBdr>
          <a:left>
            <a:ln w="12700" cap="flat">
              <a:solidFill>
                <a:srgbClr val="6C6C6C"/>
              </a:solidFill>
              <a:prstDash val="solid"/>
              <a:miter lim="400000"/>
            </a:ln>
          </a:left>
          <a:right>
            <a:ln w="25400" cap="flat">
              <a:solidFill>
                <a:srgbClr val="000000"/>
              </a:solidFill>
              <a:prstDash val="solid"/>
              <a:miter lim="400000"/>
            </a:ln>
          </a:right>
          <a:top>
            <a:ln w="12700" cap="flat">
              <a:solidFill>
                <a:srgbClr val="000000"/>
              </a:solidFill>
              <a:custDash>
                <a:ds d="200000" sp="200000"/>
              </a:custDash>
              <a:miter lim="400000"/>
            </a:ln>
          </a:top>
          <a:bottom>
            <a:ln w="12700" cap="flat">
              <a:solidFill>
                <a:srgbClr val="000000"/>
              </a:solidFill>
              <a:custDash>
                <a:ds d="200000" sp="200000"/>
              </a:custDash>
              <a:miter lim="400000"/>
            </a:ln>
          </a:bottom>
          <a:insideH>
            <a:ln w="12700" cap="flat">
              <a:solidFill>
                <a:srgbClr val="000000"/>
              </a:solidFill>
              <a:custDash>
                <a:ds d="200000" sp="200000"/>
              </a:custDash>
              <a:miter lim="400000"/>
            </a:ln>
          </a:insideH>
          <a:insideV>
            <a:ln w="12700" cap="flat">
              <a:solidFill>
                <a:srgbClr val="000000"/>
              </a:solidFill>
              <a:prstDash val="solid"/>
              <a:miter lim="400000"/>
            </a:ln>
          </a:insideV>
        </a:tcBdr>
        <a:fill>
          <a:noFill/>
        </a:fill>
      </a:tcStyle>
    </a:firstCol>
    <a:lastRow>
      <a:tcTxStyle b="on" i="off">
        <a:font>
          <a:latin typeface="Helvetica Neue"/>
          <a:ea typeface="Helvetica Neue"/>
          <a:cs typeface="Helvetica Neue"/>
        </a:font>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25400" cap="flat">
              <a:solidFill>
                <a:srgbClr val="000000"/>
              </a:solidFill>
              <a:prstDash val="solid"/>
              <a:miter lim="400000"/>
            </a:ln>
          </a:top>
          <a:bottom>
            <a:ln w="12700" cap="flat">
              <a:solidFill>
                <a:srgbClr val="6C6C6C"/>
              </a:solidFill>
              <a:prstDash val="solid"/>
              <a:miter lim="400000"/>
            </a:ln>
          </a:bottom>
          <a:insideH>
            <a:ln w="12700" cap="flat">
              <a:solidFill>
                <a:srgbClr val="000000"/>
              </a:solidFill>
              <a:custDash>
                <a:ds d="200000" sp="200000"/>
              </a:custDash>
              <a:miter lim="400000"/>
            </a:ln>
          </a:insideH>
          <a:insideV>
            <a:ln w="12700" cap="flat">
              <a:solidFill>
                <a:srgbClr val="000000"/>
              </a:solidFill>
              <a:prstDash val="solid"/>
              <a:miter lim="400000"/>
            </a:ln>
          </a:insideV>
        </a:tcBdr>
        <a:fill>
          <a:noFill/>
        </a:fill>
      </a:tcStyle>
    </a:lastRow>
    <a:firstRow>
      <a:tcTxStyle b="on" i="off">
        <a:font>
          <a:latin typeface="Helvetica Neue"/>
          <a:ea typeface="Helvetica Neue"/>
          <a:cs typeface="Helvetica Neue"/>
        </a:font>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6C6C6C"/>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D6DCE0"/>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867"/>
    <p:restoredTop sz="94646"/>
  </p:normalViewPr>
  <p:slideViewPr>
    <p:cSldViewPr snapToGrid="0" snapToObjects="1">
      <p:cViewPr>
        <p:scale>
          <a:sx n="70" d="100"/>
          <a:sy n="70" d="100"/>
        </p:scale>
        <p:origin x="368" y="128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53" name="Shape 153"/>
          <p:cNvSpPr>
            <a:spLocks noGrp="1" noRot="1" noChangeAspect="1"/>
          </p:cNvSpPr>
          <p:nvPr>
            <p:ph type="sldImg"/>
          </p:nvPr>
        </p:nvSpPr>
        <p:spPr>
          <a:xfrm>
            <a:off x="1143000" y="685800"/>
            <a:ext cx="4572000" cy="3429000"/>
          </a:xfrm>
          <a:prstGeom prst="rect">
            <a:avLst/>
          </a:prstGeom>
        </p:spPr>
        <p:txBody>
          <a:bodyPr/>
          <a:lstStyle/>
          <a:p>
            <a:endParaRPr/>
          </a:p>
        </p:txBody>
      </p:sp>
      <p:sp>
        <p:nvSpPr>
          <p:cNvPr id="154" name="Shape 154"/>
          <p:cNvSpPr>
            <a:spLocks noGrp="1"/>
          </p:cNvSpPr>
          <p:nvPr>
            <p:ph type="body" sz="quarter" idx="1"/>
          </p:nvPr>
        </p:nvSpPr>
        <p:spPr>
          <a:xfrm>
            <a:off x="914400" y="4343400"/>
            <a:ext cx="5029200" cy="4114800"/>
          </a:xfrm>
          <a:prstGeom prst="rect">
            <a:avLst/>
          </a:prstGeom>
        </p:spPr>
        <p:txBody>
          <a:bodyPr/>
          <a:lstStyle/>
          <a:p>
            <a:endParaRPr/>
          </a:p>
        </p:txBody>
      </p:sp>
    </p:spTree>
  </p:cSld>
  <p:clrMap bg1="lt1" tx1="dk1" bg2="lt2" tx2="dk2" accent1="accent1" accent2="accent2" accent3="accent3" accent4="accent4" accent5="accent5" accent6="accent6" hlink="hlink" folHlink="folHlink"/>
  <p:notesStyle>
    <a:lvl1pPr defTabSz="457200" latinLnBrk="0">
      <a:lnSpc>
        <a:spcPct val="117999"/>
      </a:lnSpc>
      <a:defRPr sz="2200">
        <a:latin typeface="Helvetica Neue"/>
        <a:ea typeface="Helvetica Neue"/>
        <a:cs typeface="Helvetica Neue"/>
        <a:sym typeface="Helvetica Neue"/>
      </a:defRPr>
    </a:lvl1pPr>
    <a:lvl2pPr indent="228600" defTabSz="457200" latinLnBrk="0">
      <a:lnSpc>
        <a:spcPct val="117999"/>
      </a:lnSpc>
      <a:defRPr sz="2200">
        <a:latin typeface="Helvetica Neue"/>
        <a:ea typeface="Helvetica Neue"/>
        <a:cs typeface="Helvetica Neue"/>
        <a:sym typeface="Helvetica Neue"/>
      </a:defRPr>
    </a:lvl2pPr>
    <a:lvl3pPr indent="457200" defTabSz="457200" latinLnBrk="0">
      <a:lnSpc>
        <a:spcPct val="117999"/>
      </a:lnSpc>
      <a:defRPr sz="2200">
        <a:latin typeface="Helvetica Neue"/>
        <a:ea typeface="Helvetica Neue"/>
        <a:cs typeface="Helvetica Neue"/>
        <a:sym typeface="Helvetica Neue"/>
      </a:defRPr>
    </a:lvl3pPr>
    <a:lvl4pPr indent="685800" defTabSz="457200" latinLnBrk="0">
      <a:lnSpc>
        <a:spcPct val="117999"/>
      </a:lnSpc>
      <a:defRPr sz="2200">
        <a:latin typeface="Helvetica Neue"/>
        <a:ea typeface="Helvetica Neue"/>
        <a:cs typeface="Helvetica Neue"/>
        <a:sym typeface="Helvetica Neue"/>
      </a:defRPr>
    </a:lvl4pPr>
    <a:lvl5pPr indent="914400" defTabSz="457200" latinLnBrk="0">
      <a:lnSpc>
        <a:spcPct val="117999"/>
      </a:lnSpc>
      <a:defRPr sz="2200">
        <a:latin typeface="Helvetica Neue"/>
        <a:ea typeface="Helvetica Neue"/>
        <a:cs typeface="Helvetica Neue"/>
        <a:sym typeface="Helvetica Neue"/>
      </a:defRPr>
    </a:lvl5pPr>
    <a:lvl6pPr indent="1143000" defTabSz="457200" latinLnBrk="0">
      <a:lnSpc>
        <a:spcPct val="117999"/>
      </a:lnSpc>
      <a:defRPr sz="2200">
        <a:latin typeface="Helvetica Neue"/>
        <a:ea typeface="Helvetica Neue"/>
        <a:cs typeface="Helvetica Neue"/>
        <a:sym typeface="Helvetica Neue"/>
      </a:defRPr>
    </a:lvl6pPr>
    <a:lvl7pPr indent="1371600" defTabSz="457200" latinLnBrk="0">
      <a:lnSpc>
        <a:spcPct val="117999"/>
      </a:lnSpc>
      <a:defRPr sz="2200">
        <a:latin typeface="Helvetica Neue"/>
        <a:ea typeface="Helvetica Neue"/>
        <a:cs typeface="Helvetica Neue"/>
        <a:sym typeface="Helvetica Neue"/>
      </a:defRPr>
    </a:lvl7pPr>
    <a:lvl8pPr indent="1600200" defTabSz="457200" latinLnBrk="0">
      <a:lnSpc>
        <a:spcPct val="117999"/>
      </a:lnSpc>
      <a:defRPr sz="2200">
        <a:latin typeface="Helvetica Neue"/>
        <a:ea typeface="Helvetica Neue"/>
        <a:cs typeface="Helvetica Neue"/>
        <a:sym typeface="Helvetica Neue"/>
      </a:defRPr>
    </a:lvl8pPr>
    <a:lvl9pPr indent="1828800" defTabSz="457200" latinLnBrk="0">
      <a:lnSpc>
        <a:spcPct val="117999"/>
      </a:lnSpc>
      <a:defRPr sz="2200">
        <a:latin typeface="Helvetica Neue"/>
        <a:ea typeface="Helvetica Neue"/>
        <a:cs typeface="Helvetica Neue"/>
        <a:sym typeface="Helvetica Neue"/>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28964722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342265830"/>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cSld name="Title">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0AABA3DF-6811-FB41-B230-366582C46886}"/>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0" y="0"/>
            <a:ext cx="24384002" cy="13716000"/>
          </a:xfrm>
          <a:prstGeom prst="rect">
            <a:avLst/>
          </a:prstGeom>
        </p:spPr>
      </p:pic>
      <p:pic>
        <p:nvPicPr>
          <p:cNvPr id="14" name="Image" descr="Image"/>
          <p:cNvPicPr>
            <a:picLocks noChangeAspect="1"/>
          </p:cNvPicPr>
          <p:nvPr/>
        </p:nvPicPr>
        <p:blipFill>
          <a:blip r:embed="rId3"/>
          <a:stretch>
            <a:fillRect/>
          </a:stretch>
        </p:blipFill>
        <p:spPr>
          <a:xfrm>
            <a:off x="11117950" y="3910641"/>
            <a:ext cx="2148100" cy="2148100"/>
          </a:xfrm>
          <a:prstGeom prst="rect">
            <a:avLst/>
          </a:prstGeom>
          <a:ln w="12700">
            <a:miter lim="400000"/>
          </a:ln>
        </p:spPr>
      </p:pic>
      <p:sp>
        <p:nvSpPr>
          <p:cNvPr id="15" name="Presentation Title"/>
          <p:cNvSpPr txBox="1">
            <a:spLocks noGrp="1"/>
          </p:cNvSpPr>
          <p:nvPr>
            <p:ph type="title" hasCustomPrompt="1"/>
          </p:nvPr>
        </p:nvSpPr>
        <p:spPr>
          <a:xfrm>
            <a:off x="1206498" y="6814706"/>
            <a:ext cx="21971004" cy="3041453"/>
          </a:xfrm>
          <a:prstGeom prst="rect">
            <a:avLst/>
          </a:prstGeom>
        </p:spPr>
        <p:txBody>
          <a:bodyPr/>
          <a:lstStyle>
            <a:lvl1pPr algn="ctr">
              <a:lnSpc>
                <a:spcPct val="110000"/>
              </a:lnSpc>
            </a:lvl1pPr>
          </a:lstStyle>
          <a:p>
            <a:r>
              <a:t>Presentation Title</a:t>
            </a:r>
          </a:p>
        </p:txBody>
      </p:sp>
      <p:sp>
        <p:nvSpPr>
          <p:cNvPr id="16"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tx">
  <p:cSld name="Quote">
    <p:spTree>
      <p:nvGrpSpPr>
        <p:cNvPr id="1" name=""/>
        <p:cNvGrpSpPr/>
        <p:nvPr/>
      </p:nvGrpSpPr>
      <p:grpSpPr>
        <a:xfrm>
          <a:off x="0" y="0"/>
          <a:ext cx="0" cy="0"/>
          <a:chOff x="0" y="0"/>
          <a:chExt cx="0" cy="0"/>
        </a:xfrm>
      </p:grpSpPr>
      <p:sp>
        <p:nvSpPr>
          <p:cNvPr id="134" name="Rectangle"/>
          <p:cNvSpPr/>
          <p:nvPr/>
        </p:nvSpPr>
        <p:spPr>
          <a:xfrm>
            <a:off x="890490" y="797172"/>
            <a:ext cx="22603020" cy="12121657"/>
          </a:xfrm>
          <a:prstGeom prst="rect">
            <a:avLst/>
          </a:prstGeom>
          <a:ln w="63500">
            <a:solidFill>
              <a:srgbClr val="E9E9EA"/>
            </a:solidFill>
            <a:miter lim="400000"/>
          </a:ln>
        </p:spPr>
        <p:txBody>
          <a:bodyPr lIns="50800" tIns="50800" rIns="50800" bIns="50800" anchor="ctr"/>
          <a:lstStyle/>
          <a:p>
            <a:pPr algn="ctr" defTabSz="825500">
              <a:lnSpc>
                <a:spcPct val="100000"/>
              </a:lnSpc>
              <a:spcBef>
                <a:spcPts val="0"/>
              </a:spcBef>
              <a:defRPr sz="3200">
                <a:solidFill>
                  <a:srgbClr val="FFFFFF"/>
                </a:solidFill>
                <a:latin typeface="Helvetica Neue Medium"/>
                <a:ea typeface="Helvetica Neue Medium"/>
                <a:cs typeface="Helvetica Neue Medium"/>
                <a:sym typeface="Helvetica Neue Medium"/>
              </a:defRPr>
            </a:pPr>
            <a:endParaRPr/>
          </a:p>
        </p:txBody>
      </p:sp>
      <p:sp>
        <p:nvSpPr>
          <p:cNvPr id="135" name="Rectangle"/>
          <p:cNvSpPr/>
          <p:nvPr/>
        </p:nvSpPr>
        <p:spPr>
          <a:xfrm>
            <a:off x="0" y="0"/>
            <a:ext cx="2983193" cy="2603226"/>
          </a:xfrm>
          <a:prstGeom prst="rect">
            <a:avLst/>
          </a:prstGeom>
          <a:solidFill>
            <a:srgbClr val="FFFFFF"/>
          </a:solidFill>
          <a:ln w="12700">
            <a:miter lim="400000"/>
          </a:ln>
        </p:spPr>
        <p:txBody>
          <a:bodyPr lIns="50800" tIns="50800" rIns="50800" bIns="50800" anchor="ctr"/>
          <a:lstStyle/>
          <a:p>
            <a:pPr algn="ctr" defTabSz="825500">
              <a:lnSpc>
                <a:spcPct val="100000"/>
              </a:lnSpc>
              <a:spcBef>
                <a:spcPts val="0"/>
              </a:spcBef>
              <a:defRPr sz="3200">
                <a:solidFill>
                  <a:srgbClr val="FFFFFF"/>
                </a:solidFill>
                <a:latin typeface="Helvetica Neue Medium"/>
                <a:ea typeface="Helvetica Neue Medium"/>
                <a:cs typeface="Helvetica Neue Medium"/>
                <a:sym typeface="Helvetica Neue Medium"/>
              </a:defRPr>
            </a:pPr>
            <a:endParaRPr/>
          </a:p>
        </p:txBody>
      </p:sp>
      <p:sp>
        <p:nvSpPr>
          <p:cNvPr id="136" name="Attribution"/>
          <p:cNvSpPr txBox="1">
            <a:spLocks noGrp="1"/>
          </p:cNvSpPr>
          <p:nvPr>
            <p:ph type="body" sz="quarter" idx="13" hasCustomPrompt="1"/>
          </p:nvPr>
        </p:nvSpPr>
        <p:spPr>
          <a:xfrm>
            <a:off x="2116971" y="8480834"/>
            <a:ext cx="20200051" cy="951998"/>
          </a:xfrm>
          <a:prstGeom prst="rect">
            <a:avLst/>
          </a:prstGeom>
        </p:spPr>
        <p:txBody>
          <a:bodyPr lIns="45719" tIns="45719" rIns="45719" bIns="45719"/>
          <a:lstStyle>
            <a:lvl1pPr marL="0" indent="0" algn="ctr" defTabSz="825500">
              <a:lnSpc>
                <a:spcPct val="100000"/>
              </a:lnSpc>
              <a:spcBef>
                <a:spcPts val="0"/>
              </a:spcBef>
              <a:buSzTx/>
              <a:buNone/>
              <a:defRPr sz="5000">
                <a:latin typeface="+mn-lt"/>
                <a:ea typeface="+mn-ea"/>
                <a:cs typeface="+mn-cs"/>
                <a:sym typeface="Montserrat SemiBold"/>
              </a:defRPr>
            </a:lvl1pPr>
          </a:lstStyle>
          <a:p>
            <a:r>
              <a:t>Attribution</a:t>
            </a:r>
          </a:p>
        </p:txBody>
      </p:sp>
      <p:sp>
        <p:nvSpPr>
          <p:cNvPr id="137" name="Body Level One…"/>
          <p:cNvSpPr txBox="1">
            <a:spLocks noGrp="1"/>
          </p:cNvSpPr>
          <p:nvPr>
            <p:ph type="body" sz="half" idx="1" hasCustomPrompt="1"/>
          </p:nvPr>
        </p:nvSpPr>
        <p:spPr>
          <a:xfrm>
            <a:off x="2066978" y="2977760"/>
            <a:ext cx="20200051" cy="4703749"/>
          </a:xfrm>
          <a:prstGeom prst="rect">
            <a:avLst/>
          </a:prstGeom>
        </p:spPr>
        <p:txBody>
          <a:bodyPr anchor="ctr"/>
          <a:lstStyle>
            <a:lvl1pPr marL="638923" indent="-469900" algn="ctr">
              <a:lnSpc>
                <a:spcPct val="120000"/>
              </a:lnSpc>
              <a:spcBef>
                <a:spcPts val="0"/>
              </a:spcBef>
              <a:buSzTx/>
              <a:buNone/>
              <a:defRPr sz="7000" spc="-140"/>
            </a:lvl1pPr>
            <a:lvl2pPr marL="638923" indent="-469900" algn="ctr">
              <a:lnSpc>
                <a:spcPct val="120000"/>
              </a:lnSpc>
              <a:spcBef>
                <a:spcPts val="0"/>
              </a:spcBef>
              <a:buSzTx/>
              <a:buNone/>
              <a:defRPr sz="7000" spc="-140"/>
            </a:lvl2pPr>
            <a:lvl3pPr marL="638923" indent="-469900" algn="ctr">
              <a:lnSpc>
                <a:spcPct val="120000"/>
              </a:lnSpc>
              <a:spcBef>
                <a:spcPts val="0"/>
              </a:spcBef>
              <a:buSzTx/>
              <a:buNone/>
              <a:defRPr sz="7000" spc="-140"/>
            </a:lvl3pPr>
            <a:lvl4pPr marL="638923" indent="-469900" algn="ctr">
              <a:lnSpc>
                <a:spcPct val="120000"/>
              </a:lnSpc>
              <a:spcBef>
                <a:spcPts val="0"/>
              </a:spcBef>
              <a:buSzTx/>
              <a:buNone/>
              <a:defRPr sz="7000" spc="-140"/>
            </a:lvl4pPr>
            <a:lvl5pPr marL="638923" indent="-469900" algn="ctr">
              <a:lnSpc>
                <a:spcPct val="120000"/>
              </a:lnSpc>
              <a:spcBef>
                <a:spcPts val="0"/>
              </a:spcBef>
              <a:buSzTx/>
              <a:buNone/>
              <a:defRPr sz="7000" spc="-140"/>
            </a:lvl5pPr>
          </a:lstStyle>
          <a:p>
            <a:r>
              <a:t>“Notable Quote”</a:t>
            </a:r>
          </a:p>
          <a:p>
            <a:pPr lvl="1"/>
            <a:endParaRPr/>
          </a:p>
          <a:p>
            <a:pPr lvl="2"/>
            <a:endParaRPr/>
          </a:p>
          <a:p>
            <a:pPr lvl="3"/>
            <a:endParaRPr/>
          </a:p>
          <a:p>
            <a:pPr lvl="4"/>
            <a:endParaRPr/>
          </a:p>
        </p:txBody>
      </p:sp>
      <p:pic>
        <p:nvPicPr>
          <p:cNvPr id="138" name="Image" descr="Image"/>
          <p:cNvPicPr>
            <a:picLocks noChangeAspect="1"/>
          </p:cNvPicPr>
          <p:nvPr/>
        </p:nvPicPr>
        <p:blipFill>
          <a:blip r:embed="rId2"/>
          <a:stretch>
            <a:fillRect/>
          </a:stretch>
        </p:blipFill>
        <p:spPr>
          <a:xfrm>
            <a:off x="757348" y="652589"/>
            <a:ext cx="1600925" cy="1298048"/>
          </a:xfrm>
          <a:prstGeom prst="rect">
            <a:avLst/>
          </a:prstGeom>
          <a:ln w="12700">
            <a:miter lim="400000"/>
          </a:ln>
        </p:spPr>
      </p:pic>
      <p:pic>
        <p:nvPicPr>
          <p:cNvPr id="139" name="Image" descr="Image"/>
          <p:cNvPicPr>
            <a:picLocks noChangeAspect="1"/>
          </p:cNvPicPr>
          <p:nvPr/>
        </p:nvPicPr>
        <p:blipFill>
          <a:blip r:embed="rId3"/>
          <a:stretch>
            <a:fillRect/>
          </a:stretch>
        </p:blipFill>
        <p:spPr>
          <a:xfrm>
            <a:off x="11555676" y="10562357"/>
            <a:ext cx="1272648" cy="1272648"/>
          </a:xfrm>
          <a:prstGeom prst="rect">
            <a:avLst/>
          </a:prstGeom>
          <a:ln w="12700">
            <a:miter lim="400000"/>
          </a:ln>
        </p:spPr>
      </p:pic>
      <p:sp>
        <p:nvSpPr>
          <p:cNvPr id="140"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userDrawn="1">
  <p:cSld name="2_Title &amp; Content">
    <p:spTree>
      <p:nvGrpSpPr>
        <p:cNvPr id="1" name=""/>
        <p:cNvGrpSpPr/>
        <p:nvPr/>
      </p:nvGrpSpPr>
      <p:grpSpPr>
        <a:xfrm>
          <a:off x="0" y="0"/>
          <a:ext cx="0" cy="0"/>
          <a:chOff x="0" y="0"/>
          <a:chExt cx="0" cy="0"/>
        </a:xfrm>
      </p:grpSpPr>
      <p:sp>
        <p:nvSpPr>
          <p:cNvPr id="44" name="Slide Title"/>
          <p:cNvSpPr txBox="1">
            <a:spLocks noGrp="1"/>
          </p:cNvSpPr>
          <p:nvPr>
            <p:ph type="title" hasCustomPrompt="1"/>
          </p:nvPr>
        </p:nvSpPr>
        <p:spPr>
          <a:xfrm>
            <a:off x="1206500" y="1079500"/>
            <a:ext cx="21971000" cy="1433163"/>
          </a:xfrm>
          <a:prstGeom prst="rect">
            <a:avLst/>
          </a:prstGeom>
        </p:spPr>
        <p:txBody>
          <a:bodyPr/>
          <a:lstStyle>
            <a:lvl1pPr>
              <a:lnSpc>
                <a:spcPct val="100000"/>
              </a:lnSpc>
              <a:defRPr>
                <a:solidFill>
                  <a:srgbClr val="282C36"/>
                </a:solidFill>
              </a:defRPr>
            </a:lvl1pPr>
          </a:lstStyle>
          <a:p>
            <a:r>
              <a:t>Slide Title</a:t>
            </a:r>
          </a:p>
        </p:txBody>
      </p:sp>
      <p:sp>
        <p:nvSpPr>
          <p:cNvPr id="50" name="Slide Number"/>
          <p:cNvSpPr txBox="1">
            <a:spLocks noGrp="1"/>
          </p:cNvSpPr>
          <p:nvPr>
            <p:ph type="sldNum" sz="quarter" idx="2"/>
          </p:nvPr>
        </p:nvSpPr>
        <p:spPr>
          <a:prstGeom prst="rect">
            <a:avLst/>
          </a:prstGeom>
        </p:spPr>
        <p:txBody>
          <a:bodyPr/>
          <a:lstStyle/>
          <a:p>
            <a:fld id="{86CB4B4D-7CA3-9044-876B-883B54F8677D}" type="slidenum">
              <a:t>‹#›</a:t>
            </a:fld>
            <a:endParaRPr/>
          </a:p>
        </p:txBody>
      </p:sp>
      <p:pic>
        <p:nvPicPr>
          <p:cNvPr id="6" name="Picture 5">
            <a:extLst>
              <a:ext uri="{FF2B5EF4-FFF2-40B4-BE49-F238E27FC236}">
                <a16:creationId xmlns:a16="http://schemas.microsoft.com/office/drawing/2014/main" id="{C723616C-B979-F746-A40C-BC99509E74AC}"/>
              </a:ext>
            </a:extLst>
          </p:cNvPr>
          <p:cNvPicPr>
            <a:picLocks noChangeAspect="1"/>
          </p:cNvPicPr>
          <p:nvPr userDrawn="1"/>
        </p:nvPicPr>
        <p:blipFill>
          <a:blip r:embed="rId2"/>
          <a:stretch>
            <a:fillRect/>
          </a:stretch>
        </p:blipFill>
        <p:spPr>
          <a:xfrm>
            <a:off x="22329141" y="726574"/>
            <a:ext cx="1371600" cy="1371600"/>
          </a:xfrm>
          <a:prstGeom prst="rect">
            <a:avLst/>
          </a:prstGeom>
        </p:spPr>
      </p:pic>
    </p:spTree>
    <p:extLst>
      <p:ext uri="{BB962C8B-B14F-4D97-AF65-F5344CB8AC3E}">
        <p14:creationId xmlns:p14="http://schemas.microsoft.com/office/powerpoint/2010/main" val="3218468803"/>
      </p:ext>
    </p:extLst>
  </p:cSld>
  <p:clrMapOvr>
    <a:masterClrMapping/>
  </p:clrMapOvr>
  <p:transition spd="med"/>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3_Title &amp; Content">
    <p:spTree>
      <p:nvGrpSpPr>
        <p:cNvPr id="1" name=""/>
        <p:cNvGrpSpPr/>
        <p:nvPr/>
      </p:nvGrpSpPr>
      <p:grpSpPr>
        <a:xfrm>
          <a:off x="0" y="0"/>
          <a:ext cx="0" cy="0"/>
          <a:chOff x="0" y="0"/>
          <a:chExt cx="0" cy="0"/>
        </a:xfrm>
      </p:grpSpPr>
      <p:sp>
        <p:nvSpPr>
          <p:cNvPr id="50"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707161421"/>
      </p:ext>
    </p:extLst>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tx">
  <p:cSld name="Title &amp; Content">
    <p:spTree>
      <p:nvGrpSpPr>
        <p:cNvPr id="1" name=""/>
        <p:cNvGrpSpPr/>
        <p:nvPr/>
      </p:nvGrpSpPr>
      <p:grpSpPr>
        <a:xfrm>
          <a:off x="0" y="0"/>
          <a:ext cx="0" cy="0"/>
          <a:chOff x="0" y="0"/>
          <a:chExt cx="0" cy="0"/>
        </a:xfrm>
      </p:grpSpPr>
      <p:sp>
        <p:nvSpPr>
          <p:cNvPr id="44" name="Slide Title"/>
          <p:cNvSpPr txBox="1">
            <a:spLocks noGrp="1"/>
          </p:cNvSpPr>
          <p:nvPr>
            <p:ph type="title" hasCustomPrompt="1"/>
          </p:nvPr>
        </p:nvSpPr>
        <p:spPr>
          <a:xfrm>
            <a:off x="1206500" y="1079500"/>
            <a:ext cx="21971000" cy="1433163"/>
          </a:xfrm>
          <a:prstGeom prst="rect">
            <a:avLst/>
          </a:prstGeom>
        </p:spPr>
        <p:txBody>
          <a:bodyPr/>
          <a:lstStyle/>
          <a:p>
            <a:r>
              <a:t>Slide Title</a:t>
            </a:r>
          </a:p>
        </p:txBody>
      </p:sp>
      <p:sp>
        <p:nvSpPr>
          <p:cNvPr id="45" name="Slide Subtitle"/>
          <p:cNvSpPr txBox="1">
            <a:spLocks noGrp="1"/>
          </p:cNvSpPr>
          <p:nvPr>
            <p:ph type="body" sz="quarter" idx="13" hasCustomPrompt="1"/>
          </p:nvPr>
        </p:nvSpPr>
        <p:spPr>
          <a:xfrm>
            <a:off x="1587500" y="3007962"/>
            <a:ext cx="21590596" cy="934780"/>
          </a:xfrm>
          <a:prstGeom prst="rect">
            <a:avLst/>
          </a:prstGeom>
        </p:spPr>
        <p:txBody>
          <a:bodyPr lIns="45719" tIns="45719" rIns="45719" bIns="45719"/>
          <a:lstStyle>
            <a:lvl1pPr marL="0" indent="0" defTabSz="825500">
              <a:lnSpc>
                <a:spcPct val="100000"/>
              </a:lnSpc>
              <a:spcBef>
                <a:spcPts val="0"/>
              </a:spcBef>
              <a:buSzTx/>
              <a:buNone/>
              <a:defRPr sz="5500">
                <a:latin typeface="Montserrat Medium"/>
                <a:ea typeface="Montserrat Medium"/>
                <a:cs typeface="Montserrat Medium"/>
                <a:sym typeface="Montserrat Medium"/>
              </a:defRPr>
            </a:lvl1pPr>
          </a:lstStyle>
          <a:p>
            <a:r>
              <a:t>Slide Subtitle</a:t>
            </a:r>
          </a:p>
        </p:txBody>
      </p:sp>
      <p:sp>
        <p:nvSpPr>
          <p:cNvPr id="46" name="Body Level One…"/>
          <p:cNvSpPr txBox="1">
            <a:spLocks noGrp="1"/>
          </p:cNvSpPr>
          <p:nvPr>
            <p:ph type="body" idx="1" hasCustomPrompt="1"/>
          </p:nvPr>
        </p:nvSpPr>
        <p:spPr>
          <a:xfrm>
            <a:off x="1206500" y="4629504"/>
            <a:ext cx="21971000" cy="6467594"/>
          </a:xfrm>
          <a:prstGeom prst="rect">
            <a:avLst/>
          </a:prstGeom>
        </p:spPr>
        <p:txBody>
          <a:bodyPr/>
          <a:lstStyle>
            <a:lvl1pPr marL="0" indent="0">
              <a:buSzTx/>
              <a:buNone/>
            </a:lvl1pPr>
            <a:lvl2pPr marL="0" indent="0">
              <a:buSzTx/>
              <a:buNone/>
            </a:lvl2pPr>
            <a:lvl3pPr marL="0" indent="0">
              <a:buSzTx/>
              <a:buNone/>
            </a:lvl3pPr>
            <a:lvl4pPr marL="0" indent="0">
              <a:buSzTx/>
              <a:buNone/>
            </a:lvl4pPr>
            <a:lvl5pPr marL="0" indent="0">
              <a:buSzTx/>
              <a:buNone/>
            </a:lvl5pPr>
          </a:lstStyle>
          <a:p>
            <a:r>
              <a:t>Slide bullet text</a:t>
            </a:r>
          </a:p>
          <a:p>
            <a:pPr lvl="1"/>
            <a:endParaRPr/>
          </a:p>
          <a:p>
            <a:pPr lvl="2"/>
            <a:endParaRPr/>
          </a:p>
          <a:p>
            <a:pPr lvl="3"/>
            <a:endParaRPr/>
          </a:p>
          <a:p>
            <a:pPr lvl="4"/>
            <a:endParaRPr/>
          </a:p>
        </p:txBody>
      </p:sp>
      <p:sp>
        <p:nvSpPr>
          <p:cNvPr id="47" name="Rectangle"/>
          <p:cNvSpPr/>
          <p:nvPr/>
        </p:nvSpPr>
        <p:spPr>
          <a:xfrm>
            <a:off x="-26617" y="11783860"/>
            <a:ext cx="24437234" cy="1966410"/>
          </a:xfrm>
          <a:prstGeom prst="rect">
            <a:avLst/>
          </a:prstGeom>
          <a:solidFill>
            <a:srgbClr val="1870C9"/>
          </a:solidFill>
          <a:ln w="12700">
            <a:miter lim="400000"/>
          </a:ln>
        </p:spPr>
        <p:txBody>
          <a:bodyPr lIns="50800" tIns="50800" rIns="50800" bIns="50800" anchor="ctr"/>
          <a:lstStyle/>
          <a:p>
            <a:pPr defTabSz="2438337">
              <a:defRPr>
                <a:latin typeface="+mn-lt"/>
                <a:ea typeface="+mn-ea"/>
                <a:cs typeface="+mn-cs"/>
                <a:sym typeface="Montserrat SemiBold"/>
              </a:defRPr>
            </a:pPr>
            <a:endParaRPr/>
          </a:p>
        </p:txBody>
      </p:sp>
      <p:pic>
        <p:nvPicPr>
          <p:cNvPr id="48" name="Image" descr="Image"/>
          <p:cNvPicPr>
            <a:picLocks noChangeAspect="1"/>
          </p:cNvPicPr>
          <p:nvPr/>
        </p:nvPicPr>
        <p:blipFill>
          <a:blip r:embed="rId2"/>
          <a:stretch>
            <a:fillRect/>
          </a:stretch>
        </p:blipFill>
        <p:spPr>
          <a:xfrm>
            <a:off x="11602676" y="12177741"/>
            <a:ext cx="1178648" cy="1178648"/>
          </a:xfrm>
          <a:prstGeom prst="rect">
            <a:avLst/>
          </a:prstGeom>
          <a:ln w="12700">
            <a:miter lim="400000"/>
          </a:ln>
        </p:spPr>
      </p:pic>
      <p:sp>
        <p:nvSpPr>
          <p:cNvPr id="49" name="Rectangle"/>
          <p:cNvSpPr/>
          <p:nvPr/>
        </p:nvSpPr>
        <p:spPr>
          <a:xfrm>
            <a:off x="1206500" y="2843788"/>
            <a:ext cx="99718" cy="1269241"/>
          </a:xfrm>
          <a:prstGeom prst="rect">
            <a:avLst/>
          </a:prstGeom>
          <a:solidFill>
            <a:srgbClr val="F36B39"/>
          </a:solidFill>
          <a:ln w="12700">
            <a:miter lim="400000"/>
          </a:ln>
        </p:spPr>
        <p:txBody>
          <a:bodyPr lIns="50800" tIns="50800" rIns="50800" bIns="50800" anchor="ctr"/>
          <a:lstStyle/>
          <a:p>
            <a:pPr defTabSz="2438337">
              <a:defRPr>
                <a:latin typeface="+mn-lt"/>
                <a:ea typeface="+mn-ea"/>
                <a:cs typeface="+mn-cs"/>
                <a:sym typeface="Montserrat SemiBold"/>
              </a:defRPr>
            </a:pPr>
            <a:endParaRPr/>
          </a:p>
        </p:txBody>
      </p:sp>
      <p:sp>
        <p:nvSpPr>
          <p:cNvPr id="50"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1_Title &amp; Content">
    <p:spTree>
      <p:nvGrpSpPr>
        <p:cNvPr id="1" name=""/>
        <p:cNvGrpSpPr/>
        <p:nvPr/>
      </p:nvGrpSpPr>
      <p:grpSpPr>
        <a:xfrm>
          <a:off x="0" y="0"/>
          <a:ext cx="0" cy="0"/>
          <a:chOff x="0" y="0"/>
          <a:chExt cx="0" cy="0"/>
        </a:xfrm>
      </p:grpSpPr>
      <p:sp>
        <p:nvSpPr>
          <p:cNvPr id="44" name="Slide Title"/>
          <p:cNvSpPr txBox="1">
            <a:spLocks noGrp="1"/>
          </p:cNvSpPr>
          <p:nvPr>
            <p:ph type="title" hasCustomPrompt="1"/>
          </p:nvPr>
        </p:nvSpPr>
        <p:spPr>
          <a:xfrm>
            <a:off x="1206500" y="1079500"/>
            <a:ext cx="21971000" cy="1433163"/>
          </a:xfrm>
          <a:prstGeom prst="rect">
            <a:avLst/>
          </a:prstGeom>
        </p:spPr>
        <p:txBody>
          <a:bodyPr/>
          <a:lstStyle/>
          <a:p>
            <a:r>
              <a:t>Slide Title</a:t>
            </a:r>
          </a:p>
        </p:txBody>
      </p:sp>
      <p:sp>
        <p:nvSpPr>
          <p:cNvPr id="47" name="Rectangle"/>
          <p:cNvSpPr/>
          <p:nvPr/>
        </p:nvSpPr>
        <p:spPr>
          <a:xfrm>
            <a:off x="-26617" y="11783860"/>
            <a:ext cx="24437234" cy="1966410"/>
          </a:xfrm>
          <a:prstGeom prst="rect">
            <a:avLst/>
          </a:prstGeom>
          <a:solidFill>
            <a:srgbClr val="1870C9"/>
          </a:solidFill>
          <a:ln w="12700">
            <a:miter lim="400000"/>
          </a:ln>
        </p:spPr>
        <p:txBody>
          <a:bodyPr lIns="50800" tIns="50800" rIns="50800" bIns="50800" anchor="ctr"/>
          <a:lstStyle/>
          <a:p>
            <a:pPr defTabSz="2438337">
              <a:defRPr>
                <a:latin typeface="+mn-lt"/>
                <a:ea typeface="+mn-ea"/>
                <a:cs typeface="+mn-cs"/>
                <a:sym typeface="Montserrat SemiBold"/>
              </a:defRPr>
            </a:pPr>
            <a:endParaRPr/>
          </a:p>
        </p:txBody>
      </p:sp>
      <p:pic>
        <p:nvPicPr>
          <p:cNvPr id="48" name="Image" descr="Image"/>
          <p:cNvPicPr>
            <a:picLocks noChangeAspect="1"/>
          </p:cNvPicPr>
          <p:nvPr/>
        </p:nvPicPr>
        <p:blipFill>
          <a:blip r:embed="rId2"/>
          <a:stretch>
            <a:fillRect/>
          </a:stretch>
        </p:blipFill>
        <p:spPr>
          <a:xfrm>
            <a:off x="11602676" y="12177741"/>
            <a:ext cx="1178648" cy="1178648"/>
          </a:xfrm>
          <a:prstGeom prst="rect">
            <a:avLst/>
          </a:prstGeom>
          <a:ln w="12700">
            <a:miter lim="400000"/>
          </a:ln>
        </p:spPr>
      </p:pic>
      <p:sp>
        <p:nvSpPr>
          <p:cNvPr id="50"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834740683"/>
      </p:ext>
    </p:extLst>
  </p:cSld>
  <p:clrMapOvr>
    <a:masterClrMapping/>
  </p:clrMapOvr>
  <p:transition spd="med"/>
</p:sldLayout>
</file>

<file path=ppt/slideLayouts/slideLayout4.xml><?xml version="1.0" encoding="utf-8"?>
<p:sldLayout xmlns:a="http://schemas.openxmlformats.org/drawingml/2006/main" xmlns:r="http://schemas.openxmlformats.org/officeDocument/2006/relationships" xmlns:p="http://schemas.openxmlformats.org/presentationml/2006/main" type="tx">
  <p:cSld name="Title &amp; Bullets">
    <p:spTree>
      <p:nvGrpSpPr>
        <p:cNvPr id="1" name=""/>
        <p:cNvGrpSpPr/>
        <p:nvPr/>
      </p:nvGrpSpPr>
      <p:grpSpPr>
        <a:xfrm>
          <a:off x="0" y="0"/>
          <a:ext cx="0" cy="0"/>
          <a:chOff x="0" y="0"/>
          <a:chExt cx="0" cy="0"/>
        </a:xfrm>
      </p:grpSpPr>
      <p:sp>
        <p:nvSpPr>
          <p:cNvPr id="57" name="Slide Title"/>
          <p:cNvSpPr txBox="1">
            <a:spLocks noGrp="1"/>
          </p:cNvSpPr>
          <p:nvPr>
            <p:ph type="title" hasCustomPrompt="1"/>
          </p:nvPr>
        </p:nvSpPr>
        <p:spPr>
          <a:xfrm>
            <a:off x="1206500" y="1079500"/>
            <a:ext cx="21971000" cy="1433163"/>
          </a:xfrm>
          <a:prstGeom prst="rect">
            <a:avLst/>
          </a:prstGeom>
        </p:spPr>
        <p:txBody>
          <a:bodyPr/>
          <a:lstStyle/>
          <a:p>
            <a:r>
              <a:t>Slide Title</a:t>
            </a:r>
          </a:p>
        </p:txBody>
      </p:sp>
      <p:sp>
        <p:nvSpPr>
          <p:cNvPr id="58" name="Slide Subtitle"/>
          <p:cNvSpPr txBox="1">
            <a:spLocks noGrp="1"/>
          </p:cNvSpPr>
          <p:nvPr>
            <p:ph type="body" sz="quarter" idx="13" hasCustomPrompt="1"/>
          </p:nvPr>
        </p:nvSpPr>
        <p:spPr>
          <a:xfrm>
            <a:off x="1587500" y="3007962"/>
            <a:ext cx="21590397" cy="934780"/>
          </a:xfrm>
          <a:prstGeom prst="rect">
            <a:avLst/>
          </a:prstGeom>
        </p:spPr>
        <p:txBody>
          <a:bodyPr lIns="45719" tIns="45719" rIns="45719" bIns="45719"/>
          <a:lstStyle>
            <a:lvl1pPr marL="0" indent="0" defTabSz="825500">
              <a:lnSpc>
                <a:spcPct val="100000"/>
              </a:lnSpc>
              <a:spcBef>
                <a:spcPts val="0"/>
              </a:spcBef>
              <a:buSzTx/>
              <a:buNone/>
              <a:defRPr sz="5500">
                <a:latin typeface="Montserrat Medium"/>
                <a:ea typeface="Montserrat Medium"/>
                <a:cs typeface="Montserrat Medium"/>
                <a:sym typeface="Montserrat Medium"/>
              </a:defRPr>
            </a:lvl1pPr>
          </a:lstStyle>
          <a:p>
            <a:r>
              <a:t>Slide Subtitle</a:t>
            </a:r>
          </a:p>
        </p:txBody>
      </p:sp>
      <p:sp>
        <p:nvSpPr>
          <p:cNvPr id="59" name="Body Level One…"/>
          <p:cNvSpPr txBox="1">
            <a:spLocks noGrp="1"/>
          </p:cNvSpPr>
          <p:nvPr>
            <p:ph type="body" idx="1" hasCustomPrompt="1"/>
          </p:nvPr>
        </p:nvSpPr>
        <p:spPr>
          <a:xfrm>
            <a:off x="1206500" y="4629504"/>
            <a:ext cx="21971000" cy="6467594"/>
          </a:xfrm>
          <a:prstGeom prst="rect">
            <a:avLst/>
          </a:prstGeom>
        </p:spPr>
        <p:txBody>
          <a:bodyPr/>
          <a:lstStyle/>
          <a:p>
            <a:r>
              <a:t>Slide bullet text</a:t>
            </a:r>
          </a:p>
          <a:p>
            <a:pPr lvl="1"/>
            <a:endParaRPr/>
          </a:p>
          <a:p>
            <a:pPr lvl="2"/>
            <a:endParaRPr/>
          </a:p>
          <a:p>
            <a:pPr lvl="3"/>
            <a:endParaRPr/>
          </a:p>
          <a:p>
            <a:pPr lvl="4"/>
            <a:endParaRPr/>
          </a:p>
        </p:txBody>
      </p:sp>
      <p:sp>
        <p:nvSpPr>
          <p:cNvPr id="60" name="Rectangle"/>
          <p:cNvSpPr/>
          <p:nvPr/>
        </p:nvSpPr>
        <p:spPr>
          <a:xfrm>
            <a:off x="1206500" y="2843788"/>
            <a:ext cx="99718" cy="1269241"/>
          </a:xfrm>
          <a:prstGeom prst="rect">
            <a:avLst/>
          </a:prstGeom>
          <a:solidFill>
            <a:srgbClr val="F36B39"/>
          </a:solidFill>
          <a:ln w="12700">
            <a:miter lim="400000"/>
          </a:ln>
        </p:spPr>
        <p:txBody>
          <a:bodyPr lIns="50800" tIns="50800" rIns="50800" bIns="50800" anchor="ctr"/>
          <a:lstStyle/>
          <a:p>
            <a:pPr defTabSz="2438337">
              <a:defRPr>
                <a:latin typeface="+mn-lt"/>
                <a:ea typeface="+mn-ea"/>
                <a:cs typeface="+mn-cs"/>
                <a:sym typeface="Montserrat SemiBold"/>
              </a:defRPr>
            </a:pPr>
            <a:endParaRPr/>
          </a:p>
        </p:txBody>
      </p:sp>
      <p:sp>
        <p:nvSpPr>
          <p:cNvPr id="61"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x">
  <p:cSld name="Title, Content &amp; Photo">
    <p:spTree>
      <p:nvGrpSpPr>
        <p:cNvPr id="1" name=""/>
        <p:cNvGrpSpPr/>
        <p:nvPr/>
      </p:nvGrpSpPr>
      <p:grpSpPr>
        <a:xfrm>
          <a:off x="0" y="0"/>
          <a:ext cx="0" cy="0"/>
          <a:chOff x="0" y="0"/>
          <a:chExt cx="0" cy="0"/>
        </a:xfrm>
      </p:grpSpPr>
      <p:sp>
        <p:nvSpPr>
          <p:cNvPr id="68" name="Slide Subtitle"/>
          <p:cNvSpPr txBox="1">
            <a:spLocks noGrp="1"/>
          </p:cNvSpPr>
          <p:nvPr>
            <p:ph type="body" sz="quarter" idx="13" hasCustomPrompt="1"/>
          </p:nvPr>
        </p:nvSpPr>
        <p:spPr>
          <a:xfrm>
            <a:off x="1587500" y="3007962"/>
            <a:ext cx="9466759" cy="934780"/>
          </a:xfrm>
          <a:prstGeom prst="rect">
            <a:avLst/>
          </a:prstGeom>
        </p:spPr>
        <p:txBody>
          <a:bodyPr lIns="45719" tIns="45719" rIns="45719" bIns="45719"/>
          <a:lstStyle>
            <a:lvl1pPr marL="0" indent="0" defTabSz="825500">
              <a:lnSpc>
                <a:spcPct val="100000"/>
              </a:lnSpc>
              <a:spcBef>
                <a:spcPts val="0"/>
              </a:spcBef>
              <a:buSzTx/>
              <a:buNone/>
              <a:defRPr sz="5500">
                <a:latin typeface="Montserrat Medium"/>
                <a:ea typeface="Montserrat Medium"/>
                <a:cs typeface="Montserrat Medium"/>
                <a:sym typeface="Montserrat Medium"/>
              </a:defRPr>
            </a:lvl1pPr>
          </a:lstStyle>
          <a:p>
            <a:r>
              <a:t>Slide Subtitle</a:t>
            </a:r>
          </a:p>
        </p:txBody>
      </p:sp>
      <p:sp>
        <p:nvSpPr>
          <p:cNvPr id="69" name="Body Level One…"/>
          <p:cNvSpPr txBox="1">
            <a:spLocks noGrp="1"/>
          </p:cNvSpPr>
          <p:nvPr>
            <p:ph type="body" sz="half" idx="1" hasCustomPrompt="1"/>
          </p:nvPr>
        </p:nvSpPr>
        <p:spPr>
          <a:xfrm>
            <a:off x="1206500" y="4629504"/>
            <a:ext cx="9779000" cy="7883171"/>
          </a:xfrm>
          <a:prstGeom prst="rect">
            <a:avLst/>
          </a:prstGeom>
        </p:spPr>
        <p:txBody>
          <a:bodyPr/>
          <a:lstStyle>
            <a:lvl1pPr marL="0" indent="0">
              <a:buSzTx/>
              <a:buNone/>
            </a:lvl1pPr>
            <a:lvl2pPr marL="0" indent="0">
              <a:buSzTx/>
              <a:buNone/>
            </a:lvl2pPr>
            <a:lvl3pPr marL="0" indent="0">
              <a:buSzTx/>
              <a:buNone/>
            </a:lvl3pPr>
            <a:lvl4pPr marL="0" indent="0">
              <a:buSzTx/>
              <a:buNone/>
            </a:lvl4pPr>
            <a:lvl5pPr marL="0" indent="0">
              <a:buSzTx/>
              <a:buNone/>
            </a:lvl5pPr>
          </a:lstStyle>
          <a:p>
            <a:r>
              <a:t>Slide bullet text</a:t>
            </a:r>
          </a:p>
          <a:p>
            <a:pPr lvl="1"/>
            <a:endParaRPr/>
          </a:p>
          <a:p>
            <a:pPr lvl="2"/>
            <a:endParaRPr/>
          </a:p>
          <a:p>
            <a:pPr lvl="3"/>
            <a:endParaRPr/>
          </a:p>
          <a:p>
            <a:pPr lvl="4"/>
            <a:endParaRPr/>
          </a:p>
        </p:txBody>
      </p:sp>
      <p:sp>
        <p:nvSpPr>
          <p:cNvPr id="70" name="istockphoto-1027587952-2048x2048-e1574108671320-1-1-1024x684.jpg"/>
          <p:cNvSpPr>
            <a:spLocks noGrp="1"/>
          </p:cNvSpPr>
          <p:nvPr>
            <p:ph type="pic" idx="14"/>
          </p:nvPr>
        </p:nvSpPr>
        <p:spPr>
          <a:xfrm>
            <a:off x="12001499" y="1079500"/>
            <a:ext cx="11176001" cy="11433175"/>
          </a:xfrm>
          <a:prstGeom prst="rect">
            <a:avLst/>
          </a:prstGeom>
        </p:spPr>
        <p:txBody>
          <a:bodyPr lIns="91439" tIns="45719" rIns="91439" bIns="45719">
            <a:noAutofit/>
          </a:bodyPr>
          <a:lstStyle/>
          <a:p>
            <a:endParaRPr/>
          </a:p>
        </p:txBody>
      </p:sp>
      <p:sp>
        <p:nvSpPr>
          <p:cNvPr id="71" name="Slide Title"/>
          <p:cNvSpPr txBox="1">
            <a:spLocks noGrp="1"/>
          </p:cNvSpPr>
          <p:nvPr>
            <p:ph type="title" hasCustomPrompt="1"/>
          </p:nvPr>
        </p:nvSpPr>
        <p:spPr>
          <a:xfrm>
            <a:off x="1206500" y="1079500"/>
            <a:ext cx="9779000" cy="1435100"/>
          </a:xfrm>
          <a:prstGeom prst="rect">
            <a:avLst/>
          </a:prstGeom>
        </p:spPr>
        <p:txBody>
          <a:bodyPr/>
          <a:lstStyle/>
          <a:p>
            <a:r>
              <a:t>Slide Title</a:t>
            </a:r>
          </a:p>
        </p:txBody>
      </p:sp>
      <p:sp>
        <p:nvSpPr>
          <p:cNvPr id="72" name="Rectangle"/>
          <p:cNvSpPr/>
          <p:nvPr/>
        </p:nvSpPr>
        <p:spPr>
          <a:xfrm>
            <a:off x="1206500" y="2843788"/>
            <a:ext cx="99718" cy="1269241"/>
          </a:xfrm>
          <a:prstGeom prst="rect">
            <a:avLst/>
          </a:prstGeom>
          <a:solidFill>
            <a:srgbClr val="F36B39"/>
          </a:solidFill>
          <a:ln w="12700">
            <a:miter lim="400000"/>
          </a:ln>
        </p:spPr>
        <p:txBody>
          <a:bodyPr lIns="50800" tIns="50800" rIns="50800" bIns="50800" anchor="ctr"/>
          <a:lstStyle/>
          <a:p>
            <a:pPr defTabSz="2438337">
              <a:defRPr>
                <a:latin typeface="+mn-lt"/>
                <a:ea typeface="+mn-ea"/>
                <a:cs typeface="+mn-cs"/>
                <a:sym typeface="Montserrat SemiBold"/>
              </a:defRPr>
            </a:pPr>
            <a:endParaRPr/>
          </a:p>
        </p:txBody>
      </p:sp>
      <p:pic>
        <p:nvPicPr>
          <p:cNvPr id="73" name="Image" descr="Image"/>
          <p:cNvPicPr>
            <a:picLocks noChangeAspect="1"/>
          </p:cNvPicPr>
          <p:nvPr/>
        </p:nvPicPr>
        <p:blipFill>
          <a:blip r:embed="rId2"/>
          <a:stretch>
            <a:fillRect/>
          </a:stretch>
        </p:blipFill>
        <p:spPr>
          <a:xfrm>
            <a:off x="21966932" y="508000"/>
            <a:ext cx="1909068" cy="1909068"/>
          </a:xfrm>
          <a:prstGeom prst="rect">
            <a:avLst/>
          </a:prstGeom>
          <a:ln w="12700">
            <a:miter lim="400000"/>
          </a:ln>
        </p:spPr>
      </p:pic>
      <p:sp>
        <p:nvSpPr>
          <p:cNvPr id="74"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x">
  <p:cSld name="Title, Bullets &amp; Photo Alt">
    <p:spTree>
      <p:nvGrpSpPr>
        <p:cNvPr id="1" name=""/>
        <p:cNvGrpSpPr/>
        <p:nvPr/>
      </p:nvGrpSpPr>
      <p:grpSpPr>
        <a:xfrm>
          <a:off x="0" y="0"/>
          <a:ext cx="0" cy="0"/>
          <a:chOff x="0" y="0"/>
          <a:chExt cx="0" cy="0"/>
        </a:xfrm>
      </p:grpSpPr>
      <p:sp>
        <p:nvSpPr>
          <p:cNvPr id="94" name="istockphoto-1027587952-2048x2048-e1574108671320-1-1-1024x684.jpg"/>
          <p:cNvSpPr>
            <a:spLocks noGrp="1"/>
          </p:cNvSpPr>
          <p:nvPr>
            <p:ph type="pic" idx="13"/>
          </p:nvPr>
        </p:nvSpPr>
        <p:spPr>
          <a:xfrm>
            <a:off x="1028701" y="1145184"/>
            <a:ext cx="11341304" cy="11302701"/>
          </a:xfrm>
          <a:prstGeom prst="rect">
            <a:avLst/>
          </a:prstGeom>
        </p:spPr>
        <p:txBody>
          <a:bodyPr lIns="91439" tIns="45719" rIns="91439" bIns="45719">
            <a:noAutofit/>
          </a:bodyPr>
          <a:lstStyle/>
          <a:p>
            <a:endParaRPr/>
          </a:p>
        </p:txBody>
      </p:sp>
      <p:sp>
        <p:nvSpPr>
          <p:cNvPr id="95" name="Slide Subtitle"/>
          <p:cNvSpPr txBox="1">
            <a:spLocks noGrp="1"/>
          </p:cNvSpPr>
          <p:nvPr>
            <p:ph type="body" sz="quarter" idx="14" hasCustomPrompt="1"/>
          </p:nvPr>
        </p:nvSpPr>
        <p:spPr>
          <a:xfrm>
            <a:off x="13957300" y="3073645"/>
            <a:ext cx="9459814" cy="934780"/>
          </a:xfrm>
          <a:prstGeom prst="rect">
            <a:avLst/>
          </a:prstGeom>
        </p:spPr>
        <p:txBody>
          <a:bodyPr lIns="45719" tIns="45719" rIns="45719" bIns="45719"/>
          <a:lstStyle>
            <a:lvl1pPr marL="0" indent="0" defTabSz="825500">
              <a:lnSpc>
                <a:spcPct val="100000"/>
              </a:lnSpc>
              <a:spcBef>
                <a:spcPts val="0"/>
              </a:spcBef>
              <a:buSzTx/>
              <a:buNone/>
              <a:defRPr sz="5500">
                <a:latin typeface="Montserrat Medium"/>
                <a:ea typeface="Montserrat Medium"/>
                <a:cs typeface="Montserrat Medium"/>
                <a:sym typeface="Montserrat Medium"/>
              </a:defRPr>
            </a:lvl1pPr>
          </a:lstStyle>
          <a:p>
            <a:r>
              <a:t>Slide Subtitle</a:t>
            </a:r>
          </a:p>
        </p:txBody>
      </p:sp>
      <p:sp>
        <p:nvSpPr>
          <p:cNvPr id="96" name="Body Level One…"/>
          <p:cNvSpPr txBox="1">
            <a:spLocks noGrp="1"/>
          </p:cNvSpPr>
          <p:nvPr>
            <p:ph type="body" sz="half" idx="1" hasCustomPrompt="1"/>
          </p:nvPr>
        </p:nvSpPr>
        <p:spPr>
          <a:xfrm>
            <a:off x="13576300" y="4695187"/>
            <a:ext cx="9779000" cy="7752698"/>
          </a:xfrm>
          <a:prstGeom prst="rect">
            <a:avLst/>
          </a:prstGeom>
        </p:spPr>
        <p:txBody>
          <a:bodyPr/>
          <a:lstStyle/>
          <a:p>
            <a:r>
              <a:t>Slide bullet text</a:t>
            </a:r>
          </a:p>
          <a:p>
            <a:pPr lvl="1"/>
            <a:endParaRPr/>
          </a:p>
          <a:p>
            <a:pPr lvl="2"/>
            <a:endParaRPr/>
          </a:p>
          <a:p>
            <a:pPr lvl="3"/>
            <a:endParaRPr/>
          </a:p>
          <a:p>
            <a:pPr lvl="4"/>
            <a:endParaRPr/>
          </a:p>
        </p:txBody>
      </p:sp>
      <p:sp>
        <p:nvSpPr>
          <p:cNvPr id="97" name="Slide Title"/>
          <p:cNvSpPr txBox="1">
            <a:spLocks noGrp="1"/>
          </p:cNvSpPr>
          <p:nvPr>
            <p:ph type="title" hasCustomPrompt="1"/>
          </p:nvPr>
        </p:nvSpPr>
        <p:spPr>
          <a:xfrm>
            <a:off x="13576300" y="1145183"/>
            <a:ext cx="9779000" cy="1435101"/>
          </a:xfrm>
          <a:prstGeom prst="rect">
            <a:avLst/>
          </a:prstGeom>
        </p:spPr>
        <p:txBody>
          <a:bodyPr/>
          <a:lstStyle/>
          <a:p>
            <a:r>
              <a:t>Slide Title</a:t>
            </a:r>
          </a:p>
        </p:txBody>
      </p:sp>
      <p:sp>
        <p:nvSpPr>
          <p:cNvPr id="98" name="Rectangle"/>
          <p:cNvSpPr/>
          <p:nvPr/>
        </p:nvSpPr>
        <p:spPr>
          <a:xfrm>
            <a:off x="13576300" y="2906415"/>
            <a:ext cx="99718" cy="1269240"/>
          </a:xfrm>
          <a:prstGeom prst="rect">
            <a:avLst/>
          </a:prstGeom>
          <a:solidFill>
            <a:srgbClr val="F36B39"/>
          </a:solidFill>
          <a:ln w="12700">
            <a:miter lim="400000"/>
          </a:ln>
        </p:spPr>
        <p:txBody>
          <a:bodyPr lIns="50800" tIns="50800" rIns="50800" bIns="50800" anchor="ctr"/>
          <a:lstStyle/>
          <a:p>
            <a:pPr defTabSz="2438337">
              <a:defRPr>
                <a:latin typeface="+mn-lt"/>
                <a:ea typeface="+mn-ea"/>
                <a:cs typeface="+mn-cs"/>
                <a:sym typeface="Montserrat SemiBold"/>
              </a:defRPr>
            </a:pPr>
            <a:endParaRPr/>
          </a:p>
        </p:txBody>
      </p:sp>
      <p:pic>
        <p:nvPicPr>
          <p:cNvPr id="99" name="Image" descr="Image"/>
          <p:cNvPicPr>
            <a:picLocks noChangeAspect="1"/>
          </p:cNvPicPr>
          <p:nvPr/>
        </p:nvPicPr>
        <p:blipFill>
          <a:blip r:embed="rId2"/>
          <a:stretch>
            <a:fillRect/>
          </a:stretch>
        </p:blipFill>
        <p:spPr>
          <a:xfrm>
            <a:off x="508000" y="508000"/>
            <a:ext cx="1909068" cy="1909068"/>
          </a:xfrm>
          <a:prstGeom prst="rect">
            <a:avLst/>
          </a:prstGeom>
          <a:ln w="12700">
            <a:miter lim="400000"/>
          </a:ln>
        </p:spPr>
      </p:pic>
      <p:sp>
        <p:nvSpPr>
          <p:cNvPr id="100"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tx">
  <p:cSld name="Section">
    <p:spTree>
      <p:nvGrpSpPr>
        <p:cNvPr id="1" name=""/>
        <p:cNvGrpSpPr/>
        <p:nvPr/>
      </p:nvGrpSpPr>
      <p:grpSpPr>
        <a:xfrm>
          <a:off x="0" y="0"/>
          <a:ext cx="0" cy="0"/>
          <a:chOff x="0" y="0"/>
          <a:chExt cx="0" cy="0"/>
        </a:xfrm>
      </p:grpSpPr>
      <p:sp>
        <p:nvSpPr>
          <p:cNvPr id="107" name="Section Title"/>
          <p:cNvSpPr txBox="1">
            <a:spLocks noGrp="1"/>
          </p:cNvSpPr>
          <p:nvPr>
            <p:ph type="title" hasCustomPrompt="1"/>
          </p:nvPr>
        </p:nvSpPr>
        <p:spPr>
          <a:xfrm>
            <a:off x="1206496" y="4533900"/>
            <a:ext cx="21971004" cy="4648200"/>
          </a:xfrm>
          <a:prstGeom prst="rect">
            <a:avLst/>
          </a:prstGeom>
        </p:spPr>
        <p:txBody>
          <a:bodyPr anchor="ctr"/>
          <a:lstStyle>
            <a:lvl1pPr>
              <a:lnSpc>
                <a:spcPct val="100000"/>
              </a:lnSpc>
              <a:defRPr sz="11600" b="1" i="0" spc="-232">
                <a:latin typeface="Montserrat SemiBold" pitchFamily="2" charset="77"/>
              </a:defRPr>
            </a:lvl1pPr>
          </a:lstStyle>
          <a:p>
            <a:r>
              <a:t>Section Title</a:t>
            </a:r>
          </a:p>
        </p:txBody>
      </p:sp>
      <p:sp>
        <p:nvSpPr>
          <p:cNvPr id="109" name="Slide Number"/>
          <p:cNvSpPr txBox="1">
            <a:spLocks noGrp="1"/>
          </p:cNvSpPr>
          <p:nvPr>
            <p:ph type="sldNum" sz="quarter" idx="2"/>
          </p:nvPr>
        </p:nvSpPr>
        <p:spPr>
          <a:xfrm>
            <a:off x="12001499" y="13085233"/>
            <a:ext cx="368505" cy="374600"/>
          </a:xfrm>
          <a:prstGeom prst="rect">
            <a:avLst/>
          </a:prstGeom>
        </p:spPr>
        <p:txBody>
          <a:bodyPr/>
          <a:lstStyle/>
          <a:p>
            <a:fld id="{86CB4B4D-7CA3-9044-876B-883B54F8677D}" type="slidenum">
              <a:t>‹#›</a:t>
            </a:fld>
            <a:endParaRPr/>
          </a:p>
        </p:txBody>
      </p:sp>
      <p:pic>
        <p:nvPicPr>
          <p:cNvPr id="5" name="Picture 4">
            <a:extLst>
              <a:ext uri="{FF2B5EF4-FFF2-40B4-BE49-F238E27FC236}">
                <a16:creationId xmlns:a16="http://schemas.microsoft.com/office/drawing/2014/main" id="{CFE84A52-3B0F-794F-A2D1-623DB4A2BF3A}"/>
              </a:ext>
            </a:extLst>
          </p:cNvPr>
          <p:cNvPicPr>
            <a:picLocks noChangeAspect="1"/>
          </p:cNvPicPr>
          <p:nvPr userDrawn="1"/>
        </p:nvPicPr>
        <p:blipFill>
          <a:blip r:embed="rId2"/>
          <a:stretch>
            <a:fillRect/>
          </a:stretch>
        </p:blipFill>
        <p:spPr>
          <a:xfrm>
            <a:off x="22220286" y="11652069"/>
            <a:ext cx="1371600" cy="1371600"/>
          </a:xfrm>
          <a:prstGeom prst="rect">
            <a:avLst/>
          </a:prstGeom>
        </p:spPr>
      </p:pic>
    </p:spTree>
  </p:cSld>
  <p:clrMapOvr>
    <a:masterClrMapping/>
  </p:clrMapOvr>
  <p:transition spd="med"/>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tx">
  <p:cSld name="Alt Section">
    <p:bg>
      <p:bgPr>
        <a:solidFill>
          <a:srgbClr val="1870C9"/>
        </a:solidFill>
        <a:effectLst/>
      </p:bgPr>
    </p:bg>
    <p:spTree>
      <p:nvGrpSpPr>
        <p:cNvPr id="1" name=""/>
        <p:cNvGrpSpPr/>
        <p:nvPr/>
      </p:nvGrpSpPr>
      <p:grpSpPr>
        <a:xfrm>
          <a:off x="0" y="0"/>
          <a:ext cx="0" cy="0"/>
          <a:chOff x="0" y="0"/>
          <a:chExt cx="0" cy="0"/>
        </a:xfrm>
      </p:grpSpPr>
      <p:sp>
        <p:nvSpPr>
          <p:cNvPr id="116" name="Section Title"/>
          <p:cNvSpPr txBox="1">
            <a:spLocks noGrp="1"/>
          </p:cNvSpPr>
          <p:nvPr>
            <p:ph type="title" hasCustomPrompt="1"/>
          </p:nvPr>
        </p:nvSpPr>
        <p:spPr>
          <a:xfrm>
            <a:off x="1206496" y="4533900"/>
            <a:ext cx="21971004" cy="4648200"/>
          </a:xfrm>
          <a:prstGeom prst="rect">
            <a:avLst/>
          </a:prstGeom>
        </p:spPr>
        <p:txBody>
          <a:bodyPr anchor="ctr"/>
          <a:lstStyle>
            <a:lvl1pPr>
              <a:defRPr sz="11600" spc="-232">
                <a:solidFill>
                  <a:srgbClr val="FFFFFF"/>
                </a:solidFill>
              </a:defRPr>
            </a:lvl1pPr>
          </a:lstStyle>
          <a:p>
            <a:r>
              <a:t>Section Title</a:t>
            </a:r>
          </a:p>
        </p:txBody>
      </p:sp>
      <p:pic>
        <p:nvPicPr>
          <p:cNvPr id="117" name="Image" descr="Image"/>
          <p:cNvPicPr>
            <a:picLocks noChangeAspect="1"/>
          </p:cNvPicPr>
          <p:nvPr/>
        </p:nvPicPr>
        <p:blipFill>
          <a:blip r:embed="rId2"/>
          <a:stretch>
            <a:fillRect/>
          </a:stretch>
        </p:blipFill>
        <p:spPr>
          <a:xfrm>
            <a:off x="22221862" y="11553862"/>
            <a:ext cx="1654138" cy="1654138"/>
          </a:xfrm>
          <a:prstGeom prst="rect">
            <a:avLst/>
          </a:prstGeom>
          <a:ln w="12700">
            <a:miter lim="400000"/>
          </a:ln>
        </p:spPr>
      </p:pic>
      <p:sp>
        <p:nvSpPr>
          <p:cNvPr id="118" name="Slide Number"/>
          <p:cNvSpPr txBox="1">
            <a:spLocks noGrp="1"/>
          </p:cNvSpPr>
          <p:nvPr>
            <p:ph type="sldNum" sz="quarter" idx="2"/>
          </p:nvPr>
        </p:nvSpPr>
        <p:spPr>
          <a:xfrm>
            <a:off x="12001499" y="13085233"/>
            <a:ext cx="368505" cy="374600"/>
          </a:xfrm>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9.xml><?xml version="1.0" encoding="utf-8"?>
<p:sldLayout xmlns:a="http://schemas.openxmlformats.org/drawingml/2006/main" xmlns:r="http://schemas.openxmlformats.org/officeDocument/2006/relationships" xmlns:p="http://schemas.openxmlformats.org/presentationml/2006/main" type="tx">
  <p:cSld name="Title Only">
    <p:spTree>
      <p:nvGrpSpPr>
        <p:cNvPr id="1" name=""/>
        <p:cNvGrpSpPr/>
        <p:nvPr/>
      </p:nvGrpSpPr>
      <p:grpSpPr>
        <a:xfrm>
          <a:off x="0" y="0"/>
          <a:ext cx="0" cy="0"/>
          <a:chOff x="0" y="0"/>
          <a:chExt cx="0" cy="0"/>
        </a:xfrm>
      </p:grpSpPr>
      <p:sp>
        <p:nvSpPr>
          <p:cNvPr id="125" name="Slide Title"/>
          <p:cNvSpPr txBox="1">
            <a:spLocks noGrp="1"/>
          </p:cNvSpPr>
          <p:nvPr>
            <p:ph type="title" hasCustomPrompt="1"/>
          </p:nvPr>
        </p:nvSpPr>
        <p:spPr>
          <a:prstGeom prst="rect">
            <a:avLst/>
          </a:prstGeom>
        </p:spPr>
        <p:txBody>
          <a:bodyPr/>
          <a:lstStyle/>
          <a:p>
            <a:r>
              <a:t>Slide Title</a:t>
            </a:r>
          </a:p>
        </p:txBody>
      </p:sp>
      <p:sp>
        <p:nvSpPr>
          <p:cNvPr id="126" name="Slide Subtitle"/>
          <p:cNvSpPr txBox="1">
            <a:spLocks noGrp="1"/>
          </p:cNvSpPr>
          <p:nvPr>
            <p:ph type="body" sz="quarter" idx="13" hasCustomPrompt="1"/>
          </p:nvPr>
        </p:nvSpPr>
        <p:spPr>
          <a:xfrm>
            <a:off x="1206500" y="2626962"/>
            <a:ext cx="21971000" cy="934780"/>
          </a:xfrm>
          <a:prstGeom prst="rect">
            <a:avLst/>
          </a:prstGeom>
        </p:spPr>
        <p:txBody>
          <a:bodyPr lIns="45719" tIns="45719" rIns="45719" bIns="45719"/>
          <a:lstStyle>
            <a:lvl1pPr marL="0" indent="0" defTabSz="825500">
              <a:lnSpc>
                <a:spcPct val="100000"/>
              </a:lnSpc>
              <a:spcBef>
                <a:spcPts val="0"/>
              </a:spcBef>
              <a:buSzTx/>
              <a:buNone/>
              <a:defRPr sz="5500">
                <a:latin typeface="Montserrat Medium"/>
                <a:ea typeface="Montserrat Medium"/>
                <a:cs typeface="Montserrat Medium"/>
                <a:sym typeface="Montserrat Medium"/>
              </a:defRPr>
            </a:lvl1pPr>
          </a:lstStyle>
          <a:p>
            <a:r>
              <a:t>Slide Subtitle</a:t>
            </a:r>
          </a:p>
        </p:txBody>
      </p:sp>
      <p:sp>
        <p:nvSpPr>
          <p:cNvPr id="127"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Slide Title"/>
          <p:cNvSpPr txBox="1">
            <a:spLocks noGrp="1"/>
          </p:cNvSpPr>
          <p:nvPr>
            <p:ph type="title" hasCustomPrompt="1"/>
          </p:nvPr>
        </p:nvSpPr>
        <p:spPr>
          <a:xfrm>
            <a:off x="1206500" y="1079500"/>
            <a:ext cx="21971000" cy="1434949"/>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ormAutofit/>
          </a:bodyPr>
          <a:lstStyle/>
          <a:p>
            <a:r>
              <a:t>Slide Title</a:t>
            </a:r>
          </a:p>
        </p:txBody>
      </p:sp>
      <p:grpSp>
        <p:nvGrpSpPr>
          <p:cNvPr id="5" name="Group"/>
          <p:cNvGrpSpPr/>
          <p:nvPr/>
        </p:nvGrpSpPr>
        <p:grpSpPr>
          <a:xfrm>
            <a:off x="-26617" y="11783860"/>
            <a:ext cx="24437234" cy="1966410"/>
            <a:chOff x="0" y="0"/>
            <a:chExt cx="24437233" cy="1966408"/>
          </a:xfrm>
        </p:grpSpPr>
        <p:sp>
          <p:nvSpPr>
            <p:cNvPr id="3" name="Rectangle"/>
            <p:cNvSpPr/>
            <p:nvPr/>
          </p:nvSpPr>
          <p:spPr>
            <a:xfrm>
              <a:off x="0" y="0"/>
              <a:ext cx="24437234" cy="1966409"/>
            </a:xfrm>
            <a:prstGeom prst="rect">
              <a:avLst/>
            </a:prstGeom>
            <a:solidFill>
              <a:srgbClr val="1870C9"/>
            </a:solidFill>
            <a:ln w="12700" cap="flat">
              <a:noFill/>
              <a:miter lim="400000"/>
            </a:ln>
            <a:effectLst/>
          </p:spPr>
          <p:txBody>
            <a:bodyPr wrap="square" lIns="50800" tIns="50800" rIns="50800" bIns="50800" numCol="1" anchor="ctr">
              <a:noAutofit/>
            </a:bodyPr>
            <a:lstStyle/>
            <a:p>
              <a:pPr defTabSz="2438337">
                <a:defRPr>
                  <a:latin typeface="+mn-lt"/>
                  <a:ea typeface="+mn-ea"/>
                  <a:cs typeface="+mn-cs"/>
                  <a:sym typeface="Montserrat SemiBold"/>
                </a:defRPr>
              </a:pPr>
              <a:endParaRPr/>
            </a:p>
          </p:txBody>
        </p:sp>
        <p:pic>
          <p:nvPicPr>
            <p:cNvPr id="4" name="Image" descr="Image"/>
            <p:cNvPicPr>
              <a:picLocks noChangeAspect="1"/>
            </p:cNvPicPr>
            <p:nvPr/>
          </p:nvPicPr>
          <p:blipFill>
            <a:blip r:embed="rId14"/>
            <a:stretch>
              <a:fillRect/>
            </a:stretch>
          </p:blipFill>
          <p:spPr>
            <a:xfrm>
              <a:off x="11629293" y="393880"/>
              <a:ext cx="1178648" cy="1178649"/>
            </a:xfrm>
            <a:prstGeom prst="rect">
              <a:avLst/>
            </a:prstGeom>
            <a:ln w="12700" cap="flat">
              <a:noFill/>
              <a:miter lim="400000"/>
            </a:ln>
            <a:effectLst/>
          </p:spPr>
        </p:pic>
      </p:grpSp>
      <p:sp>
        <p:nvSpPr>
          <p:cNvPr id="6" name="Body Level One…"/>
          <p:cNvSpPr txBox="1">
            <a:spLocks noGrp="1"/>
          </p:cNvSpPr>
          <p:nvPr>
            <p:ph type="body" idx="1" hasCustomPrompt="1"/>
          </p:nvPr>
        </p:nvSpPr>
        <p:spPr>
          <a:xfrm>
            <a:off x="1206500" y="4248504"/>
            <a:ext cx="21971000" cy="8256012"/>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ormAutofit/>
          </a:bodyPr>
          <a:lstStyle/>
          <a:p>
            <a:r>
              <a:t>Slide bullet text</a:t>
            </a:r>
          </a:p>
          <a:p>
            <a:pPr lvl="1"/>
            <a:endParaRPr/>
          </a:p>
          <a:p>
            <a:pPr lvl="2"/>
            <a:endParaRPr/>
          </a:p>
          <a:p>
            <a:pPr lvl="3"/>
            <a:endParaRPr/>
          </a:p>
          <a:p>
            <a:pPr lvl="4"/>
            <a:endParaRPr/>
          </a:p>
        </p:txBody>
      </p:sp>
      <p:sp>
        <p:nvSpPr>
          <p:cNvPr id="7" name="Slide Number"/>
          <p:cNvSpPr txBox="1">
            <a:spLocks noGrp="1"/>
          </p:cNvSpPr>
          <p:nvPr>
            <p:ph type="sldNum" sz="quarter" idx="2"/>
          </p:nvPr>
        </p:nvSpPr>
        <p:spPr>
          <a:xfrm>
            <a:off x="12001499" y="13080999"/>
            <a:ext cx="368505" cy="374600"/>
          </a:xfrm>
          <a:prstGeom prst="rect">
            <a:avLst/>
          </a:prstGeom>
          <a:ln w="12700">
            <a:miter lim="400000"/>
          </a:ln>
        </p:spPr>
        <p:txBody>
          <a:bodyPr wrap="none" lIns="50800" tIns="50800" rIns="50800" bIns="50800" anchor="b">
            <a:spAutoFit/>
          </a:bodyPr>
          <a:lstStyle>
            <a:lvl1pPr algn="ctr" defTabSz="584200">
              <a:lnSpc>
                <a:spcPct val="100000"/>
              </a:lnSpc>
              <a:spcBef>
                <a:spcPts val="0"/>
              </a:spcBef>
              <a:defRPr sz="1800">
                <a:latin typeface="Helvetica Neue"/>
                <a:ea typeface="Helvetica Neue"/>
                <a:cs typeface="Helvetica Neue"/>
                <a:sym typeface="Helvetica Neue"/>
              </a:defRPr>
            </a:lvl1pPr>
          </a:lstStyle>
          <a:p>
            <a:fld id="{86CB4B4D-7CA3-9044-876B-883B54F8677D}" type="slidenum">
              <a:t>‹#›</a:t>
            </a:fld>
            <a:endParaRPr/>
          </a:p>
        </p:txBody>
      </p:sp>
    </p:spTree>
  </p:cSld>
  <p:clrMap bg1="lt1" tx1="dk1" bg2="lt2" tx2="dk2" accent1="accent1" accent2="accent2" accent3="accent3" accent4="accent4" accent5="accent5" accent6="accent6" hlink="hlink" folHlink="folHlink"/>
  <p:sldLayoutIdLst>
    <p:sldLayoutId id="2147483649" r:id="rId1"/>
    <p:sldLayoutId id="2147483652" r:id="rId2"/>
    <p:sldLayoutId id="2147483662" r:id="rId3"/>
    <p:sldLayoutId id="2147483653" r:id="rId4"/>
    <p:sldLayoutId id="2147483654" r:id="rId5"/>
    <p:sldLayoutId id="2147483656" r:id="rId6"/>
    <p:sldLayoutId id="2147483657" r:id="rId7"/>
    <p:sldLayoutId id="2147483658" r:id="rId8"/>
    <p:sldLayoutId id="2147483659" r:id="rId9"/>
    <p:sldLayoutId id="2147483660" r:id="rId10"/>
    <p:sldLayoutId id="2147483663" r:id="rId11"/>
    <p:sldLayoutId id="2147483664" r:id="rId12"/>
  </p:sldLayoutIdLst>
  <p:transition spd="med"/>
  <p:txStyles>
    <p:titleStyle>
      <a:lvl1pPr marL="0" marR="0" indent="0" algn="l" defTabSz="2438338" rtl="0" latinLnBrk="0">
        <a:lnSpc>
          <a:spcPct val="80000"/>
        </a:lnSpc>
        <a:spcBef>
          <a:spcPts val="0"/>
        </a:spcBef>
        <a:spcAft>
          <a:spcPts val="0"/>
        </a:spcAft>
        <a:buClrTx/>
        <a:buSzTx/>
        <a:buFontTx/>
        <a:buNone/>
        <a:tabLst/>
        <a:defRPr sz="8500" b="0" i="0" u="none" strike="noStrike" cap="none" spc="-170" baseline="0">
          <a:solidFill>
            <a:srgbClr val="000000"/>
          </a:solidFill>
          <a:uFillTx/>
          <a:latin typeface="+mn-lt"/>
          <a:ea typeface="+mn-ea"/>
          <a:cs typeface="+mn-cs"/>
          <a:sym typeface="Montserrat SemiBold"/>
        </a:defRPr>
      </a:lvl1pPr>
      <a:lvl2pPr marL="0" marR="0" indent="0" algn="l" defTabSz="2438338" rtl="0" latinLnBrk="0">
        <a:lnSpc>
          <a:spcPct val="80000"/>
        </a:lnSpc>
        <a:spcBef>
          <a:spcPts val="0"/>
        </a:spcBef>
        <a:spcAft>
          <a:spcPts val="0"/>
        </a:spcAft>
        <a:buClrTx/>
        <a:buSzTx/>
        <a:buFontTx/>
        <a:buNone/>
        <a:tabLst/>
        <a:defRPr sz="8500" b="0" i="0" u="none" strike="noStrike" cap="none" spc="-170" baseline="0">
          <a:solidFill>
            <a:srgbClr val="000000"/>
          </a:solidFill>
          <a:uFillTx/>
          <a:latin typeface="+mn-lt"/>
          <a:ea typeface="+mn-ea"/>
          <a:cs typeface="+mn-cs"/>
          <a:sym typeface="Montserrat SemiBold"/>
        </a:defRPr>
      </a:lvl2pPr>
      <a:lvl3pPr marL="0" marR="0" indent="0" algn="l" defTabSz="2438338" rtl="0" latinLnBrk="0">
        <a:lnSpc>
          <a:spcPct val="80000"/>
        </a:lnSpc>
        <a:spcBef>
          <a:spcPts val="0"/>
        </a:spcBef>
        <a:spcAft>
          <a:spcPts val="0"/>
        </a:spcAft>
        <a:buClrTx/>
        <a:buSzTx/>
        <a:buFontTx/>
        <a:buNone/>
        <a:tabLst/>
        <a:defRPr sz="8500" b="0" i="0" u="none" strike="noStrike" cap="none" spc="-170" baseline="0">
          <a:solidFill>
            <a:srgbClr val="000000"/>
          </a:solidFill>
          <a:uFillTx/>
          <a:latin typeface="+mn-lt"/>
          <a:ea typeface="+mn-ea"/>
          <a:cs typeface="+mn-cs"/>
          <a:sym typeface="Montserrat SemiBold"/>
        </a:defRPr>
      </a:lvl3pPr>
      <a:lvl4pPr marL="0" marR="0" indent="0" algn="l" defTabSz="2438338" rtl="0" latinLnBrk="0">
        <a:lnSpc>
          <a:spcPct val="80000"/>
        </a:lnSpc>
        <a:spcBef>
          <a:spcPts val="0"/>
        </a:spcBef>
        <a:spcAft>
          <a:spcPts val="0"/>
        </a:spcAft>
        <a:buClrTx/>
        <a:buSzTx/>
        <a:buFontTx/>
        <a:buNone/>
        <a:tabLst/>
        <a:defRPr sz="8500" b="0" i="0" u="none" strike="noStrike" cap="none" spc="-170" baseline="0">
          <a:solidFill>
            <a:srgbClr val="000000"/>
          </a:solidFill>
          <a:uFillTx/>
          <a:latin typeface="+mn-lt"/>
          <a:ea typeface="+mn-ea"/>
          <a:cs typeface="+mn-cs"/>
          <a:sym typeface="Montserrat SemiBold"/>
        </a:defRPr>
      </a:lvl4pPr>
      <a:lvl5pPr marL="0" marR="0" indent="0" algn="l" defTabSz="2438338" rtl="0" latinLnBrk="0">
        <a:lnSpc>
          <a:spcPct val="80000"/>
        </a:lnSpc>
        <a:spcBef>
          <a:spcPts val="0"/>
        </a:spcBef>
        <a:spcAft>
          <a:spcPts val="0"/>
        </a:spcAft>
        <a:buClrTx/>
        <a:buSzTx/>
        <a:buFontTx/>
        <a:buNone/>
        <a:tabLst/>
        <a:defRPr sz="8500" b="0" i="0" u="none" strike="noStrike" cap="none" spc="-170" baseline="0">
          <a:solidFill>
            <a:srgbClr val="000000"/>
          </a:solidFill>
          <a:uFillTx/>
          <a:latin typeface="+mn-lt"/>
          <a:ea typeface="+mn-ea"/>
          <a:cs typeface="+mn-cs"/>
          <a:sym typeface="Montserrat SemiBold"/>
        </a:defRPr>
      </a:lvl5pPr>
      <a:lvl6pPr marL="0" marR="0" indent="0" algn="l" defTabSz="2438338" rtl="0" latinLnBrk="0">
        <a:lnSpc>
          <a:spcPct val="80000"/>
        </a:lnSpc>
        <a:spcBef>
          <a:spcPts val="0"/>
        </a:spcBef>
        <a:spcAft>
          <a:spcPts val="0"/>
        </a:spcAft>
        <a:buClrTx/>
        <a:buSzTx/>
        <a:buFontTx/>
        <a:buNone/>
        <a:tabLst/>
        <a:defRPr sz="8500" b="0" i="0" u="none" strike="noStrike" cap="none" spc="-170" baseline="0">
          <a:solidFill>
            <a:srgbClr val="000000"/>
          </a:solidFill>
          <a:uFillTx/>
          <a:latin typeface="+mn-lt"/>
          <a:ea typeface="+mn-ea"/>
          <a:cs typeface="+mn-cs"/>
          <a:sym typeface="Montserrat SemiBold"/>
        </a:defRPr>
      </a:lvl6pPr>
      <a:lvl7pPr marL="0" marR="0" indent="0" algn="l" defTabSz="2438338" rtl="0" latinLnBrk="0">
        <a:lnSpc>
          <a:spcPct val="80000"/>
        </a:lnSpc>
        <a:spcBef>
          <a:spcPts val="0"/>
        </a:spcBef>
        <a:spcAft>
          <a:spcPts val="0"/>
        </a:spcAft>
        <a:buClrTx/>
        <a:buSzTx/>
        <a:buFontTx/>
        <a:buNone/>
        <a:tabLst/>
        <a:defRPr sz="8500" b="0" i="0" u="none" strike="noStrike" cap="none" spc="-170" baseline="0">
          <a:solidFill>
            <a:srgbClr val="000000"/>
          </a:solidFill>
          <a:uFillTx/>
          <a:latin typeface="+mn-lt"/>
          <a:ea typeface="+mn-ea"/>
          <a:cs typeface="+mn-cs"/>
          <a:sym typeface="Montserrat SemiBold"/>
        </a:defRPr>
      </a:lvl7pPr>
      <a:lvl8pPr marL="0" marR="0" indent="0" algn="l" defTabSz="2438338" rtl="0" latinLnBrk="0">
        <a:lnSpc>
          <a:spcPct val="80000"/>
        </a:lnSpc>
        <a:spcBef>
          <a:spcPts val="0"/>
        </a:spcBef>
        <a:spcAft>
          <a:spcPts val="0"/>
        </a:spcAft>
        <a:buClrTx/>
        <a:buSzTx/>
        <a:buFontTx/>
        <a:buNone/>
        <a:tabLst/>
        <a:defRPr sz="8500" b="0" i="0" u="none" strike="noStrike" cap="none" spc="-170" baseline="0">
          <a:solidFill>
            <a:srgbClr val="000000"/>
          </a:solidFill>
          <a:uFillTx/>
          <a:latin typeface="+mn-lt"/>
          <a:ea typeface="+mn-ea"/>
          <a:cs typeface="+mn-cs"/>
          <a:sym typeface="Montserrat SemiBold"/>
        </a:defRPr>
      </a:lvl8pPr>
      <a:lvl9pPr marL="0" marR="0" indent="0" algn="l" defTabSz="2438338" rtl="0" latinLnBrk="0">
        <a:lnSpc>
          <a:spcPct val="80000"/>
        </a:lnSpc>
        <a:spcBef>
          <a:spcPts val="0"/>
        </a:spcBef>
        <a:spcAft>
          <a:spcPts val="0"/>
        </a:spcAft>
        <a:buClrTx/>
        <a:buSzTx/>
        <a:buFontTx/>
        <a:buNone/>
        <a:tabLst/>
        <a:defRPr sz="8500" b="0" i="0" u="none" strike="noStrike" cap="none" spc="-170" baseline="0">
          <a:solidFill>
            <a:srgbClr val="000000"/>
          </a:solidFill>
          <a:uFillTx/>
          <a:latin typeface="+mn-lt"/>
          <a:ea typeface="+mn-ea"/>
          <a:cs typeface="+mn-cs"/>
          <a:sym typeface="Montserrat SemiBold"/>
        </a:defRPr>
      </a:lvl9pPr>
    </p:titleStyle>
    <p:bodyStyle>
      <a:lvl1pPr marL="609600" marR="0" indent="-609600" algn="l" defTabSz="2438338" rtl="0" latinLnBrk="0">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ontserrat Regular"/>
          <a:ea typeface="Montserrat Regular"/>
          <a:cs typeface="Montserrat Regular"/>
          <a:sym typeface="Montserrat Regular"/>
        </a:defRPr>
      </a:lvl1pPr>
      <a:lvl2pPr marL="1219200" marR="0" indent="-609600" algn="l" defTabSz="2438338" rtl="0" latinLnBrk="0">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ontserrat Regular"/>
          <a:ea typeface="Montserrat Regular"/>
          <a:cs typeface="Montserrat Regular"/>
          <a:sym typeface="Montserrat Regular"/>
        </a:defRPr>
      </a:lvl2pPr>
      <a:lvl3pPr marL="1828800" marR="0" indent="-609600" algn="l" defTabSz="2438338" rtl="0" latinLnBrk="0">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ontserrat Regular"/>
          <a:ea typeface="Montserrat Regular"/>
          <a:cs typeface="Montserrat Regular"/>
          <a:sym typeface="Montserrat Regular"/>
        </a:defRPr>
      </a:lvl3pPr>
      <a:lvl4pPr marL="2438400" marR="0" indent="-609600" algn="l" defTabSz="2438338" rtl="0" latinLnBrk="0">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ontserrat Regular"/>
          <a:ea typeface="Montserrat Regular"/>
          <a:cs typeface="Montserrat Regular"/>
          <a:sym typeface="Montserrat Regular"/>
        </a:defRPr>
      </a:lvl4pPr>
      <a:lvl5pPr marL="3048000" marR="0" indent="-609600" algn="l" defTabSz="2438338" rtl="0" latinLnBrk="0">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ontserrat Regular"/>
          <a:ea typeface="Montserrat Regular"/>
          <a:cs typeface="Montserrat Regular"/>
          <a:sym typeface="Montserrat Regular"/>
        </a:defRPr>
      </a:lvl5pPr>
      <a:lvl6pPr marL="3657600" marR="0" indent="-609600" algn="l" defTabSz="2438338" rtl="0" latinLnBrk="0">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ontserrat Regular"/>
          <a:ea typeface="Montserrat Regular"/>
          <a:cs typeface="Montserrat Regular"/>
          <a:sym typeface="Montserrat Regular"/>
        </a:defRPr>
      </a:lvl6pPr>
      <a:lvl7pPr marL="4267200" marR="0" indent="-609600" algn="l" defTabSz="2438338" rtl="0" latinLnBrk="0">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ontserrat Regular"/>
          <a:ea typeface="Montserrat Regular"/>
          <a:cs typeface="Montserrat Regular"/>
          <a:sym typeface="Montserrat Regular"/>
        </a:defRPr>
      </a:lvl7pPr>
      <a:lvl8pPr marL="4876800" marR="0" indent="-609600" algn="l" defTabSz="2438338" rtl="0" latinLnBrk="0">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ontserrat Regular"/>
          <a:ea typeface="Montserrat Regular"/>
          <a:cs typeface="Montserrat Regular"/>
          <a:sym typeface="Montserrat Regular"/>
        </a:defRPr>
      </a:lvl8pPr>
      <a:lvl9pPr marL="5486400" marR="0" indent="-609600" algn="l" defTabSz="2438338" rtl="0" latinLnBrk="0">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ontserrat Regular"/>
          <a:ea typeface="Montserrat Regular"/>
          <a:cs typeface="Montserrat Regular"/>
          <a:sym typeface="Montserrat Regular"/>
        </a:defRPr>
      </a:lvl9pPr>
    </p:bodyStyle>
    <p:otherStyle>
      <a:lvl1pPr marL="0" marR="0" indent="0" algn="ctr" defTabSz="584200" rtl="0" latinLnBrk="0">
        <a:lnSpc>
          <a:spcPct val="100000"/>
        </a:lnSpc>
        <a:spcBef>
          <a:spcPts val="0"/>
        </a:spcBef>
        <a:spcAft>
          <a:spcPts val="0"/>
        </a:spcAft>
        <a:buClrTx/>
        <a:buSzTx/>
        <a:buFontTx/>
        <a:buNone/>
        <a:tabLst/>
        <a:defRPr sz="1800" b="0" i="0" u="none" strike="noStrike" cap="none" spc="0" baseline="0">
          <a:solidFill>
            <a:schemeClr val="tx1"/>
          </a:solidFill>
          <a:uFillTx/>
          <a:latin typeface="+mn-lt"/>
          <a:ea typeface="+mn-ea"/>
          <a:cs typeface="+mn-cs"/>
          <a:sym typeface="Helvetica Neue"/>
        </a:defRPr>
      </a:lvl1pPr>
      <a:lvl2pPr marL="0" marR="0" indent="0" algn="ctr" defTabSz="584200" rtl="0" latinLnBrk="0">
        <a:lnSpc>
          <a:spcPct val="100000"/>
        </a:lnSpc>
        <a:spcBef>
          <a:spcPts val="0"/>
        </a:spcBef>
        <a:spcAft>
          <a:spcPts val="0"/>
        </a:spcAft>
        <a:buClrTx/>
        <a:buSzTx/>
        <a:buFontTx/>
        <a:buNone/>
        <a:tabLst/>
        <a:defRPr sz="1800" b="0" i="0" u="none" strike="noStrike" cap="none" spc="0" baseline="0">
          <a:solidFill>
            <a:schemeClr val="tx1"/>
          </a:solidFill>
          <a:uFillTx/>
          <a:latin typeface="+mn-lt"/>
          <a:ea typeface="+mn-ea"/>
          <a:cs typeface="+mn-cs"/>
          <a:sym typeface="Helvetica Neue"/>
        </a:defRPr>
      </a:lvl2pPr>
      <a:lvl3pPr marL="0" marR="0" indent="0" algn="ctr" defTabSz="584200" rtl="0" latinLnBrk="0">
        <a:lnSpc>
          <a:spcPct val="100000"/>
        </a:lnSpc>
        <a:spcBef>
          <a:spcPts val="0"/>
        </a:spcBef>
        <a:spcAft>
          <a:spcPts val="0"/>
        </a:spcAft>
        <a:buClrTx/>
        <a:buSzTx/>
        <a:buFontTx/>
        <a:buNone/>
        <a:tabLst/>
        <a:defRPr sz="1800" b="0" i="0" u="none" strike="noStrike" cap="none" spc="0" baseline="0">
          <a:solidFill>
            <a:schemeClr val="tx1"/>
          </a:solidFill>
          <a:uFillTx/>
          <a:latin typeface="+mn-lt"/>
          <a:ea typeface="+mn-ea"/>
          <a:cs typeface="+mn-cs"/>
          <a:sym typeface="Helvetica Neue"/>
        </a:defRPr>
      </a:lvl3pPr>
      <a:lvl4pPr marL="0" marR="0" indent="0" algn="ctr" defTabSz="584200" rtl="0" latinLnBrk="0">
        <a:lnSpc>
          <a:spcPct val="100000"/>
        </a:lnSpc>
        <a:spcBef>
          <a:spcPts val="0"/>
        </a:spcBef>
        <a:spcAft>
          <a:spcPts val="0"/>
        </a:spcAft>
        <a:buClrTx/>
        <a:buSzTx/>
        <a:buFontTx/>
        <a:buNone/>
        <a:tabLst/>
        <a:defRPr sz="1800" b="0" i="0" u="none" strike="noStrike" cap="none" spc="0" baseline="0">
          <a:solidFill>
            <a:schemeClr val="tx1"/>
          </a:solidFill>
          <a:uFillTx/>
          <a:latin typeface="+mn-lt"/>
          <a:ea typeface="+mn-ea"/>
          <a:cs typeface="+mn-cs"/>
          <a:sym typeface="Helvetica Neue"/>
        </a:defRPr>
      </a:lvl4pPr>
      <a:lvl5pPr marL="0" marR="0" indent="0" algn="ctr" defTabSz="584200" rtl="0" latinLnBrk="0">
        <a:lnSpc>
          <a:spcPct val="100000"/>
        </a:lnSpc>
        <a:spcBef>
          <a:spcPts val="0"/>
        </a:spcBef>
        <a:spcAft>
          <a:spcPts val="0"/>
        </a:spcAft>
        <a:buClrTx/>
        <a:buSzTx/>
        <a:buFontTx/>
        <a:buNone/>
        <a:tabLst/>
        <a:defRPr sz="1800" b="0" i="0" u="none" strike="noStrike" cap="none" spc="0" baseline="0">
          <a:solidFill>
            <a:schemeClr val="tx1"/>
          </a:solidFill>
          <a:uFillTx/>
          <a:latin typeface="+mn-lt"/>
          <a:ea typeface="+mn-ea"/>
          <a:cs typeface="+mn-cs"/>
          <a:sym typeface="Helvetica Neue"/>
        </a:defRPr>
      </a:lvl5pPr>
      <a:lvl6pPr marL="0" marR="0" indent="0" algn="ctr" defTabSz="584200" rtl="0" latinLnBrk="0">
        <a:lnSpc>
          <a:spcPct val="100000"/>
        </a:lnSpc>
        <a:spcBef>
          <a:spcPts val="0"/>
        </a:spcBef>
        <a:spcAft>
          <a:spcPts val="0"/>
        </a:spcAft>
        <a:buClrTx/>
        <a:buSzTx/>
        <a:buFontTx/>
        <a:buNone/>
        <a:tabLst/>
        <a:defRPr sz="1800" b="0" i="0" u="none" strike="noStrike" cap="none" spc="0" baseline="0">
          <a:solidFill>
            <a:schemeClr val="tx1"/>
          </a:solidFill>
          <a:uFillTx/>
          <a:latin typeface="+mn-lt"/>
          <a:ea typeface="+mn-ea"/>
          <a:cs typeface="+mn-cs"/>
          <a:sym typeface="Helvetica Neue"/>
        </a:defRPr>
      </a:lvl6pPr>
      <a:lvl7pPr marL="0" marR="0" indent="0" algn="ctr" defTabSz="584200" rtl="0" latinLnBrk="0">
        <a:lnSpc>
          <a:spcPct val="100000"/>
        </a:lnSpc>
        <a:spcBef>
          <a:spcPts val="0"/>
        </a:spcBef>
        <a:spcAft>
          <a:spcPts val="0"/>
        </a:spcAft>
        <a:buClrTx/>
        <a:buSzTx/>
        <a:buFontTx/>
        <a:buNone/>
        <a:tabLst/>
        <a:defRPr sz="1800" b="0" i="0" u="none" strike="noStrike" cap="none" spc="0" baseline="0">
          <a:solidFill>
            <a:schemeClr val="tx1"/>
          </a:solidFill>
          <a:uFillTx/>
          <a:latin typeface="+mn-lt"/>
          <a:ea typeface="+mn-ea"/>
          <a:cs typeface="+mn-cs"/>
          <a:sym typeface="Helvetica Neue"/>
        </a:defRPr>
      </a:lvl7pPr>
      <a:lvl8pPr marL="0" marR="0" indent="0" algn="ctr" defTabSz="584200" rtl="0" latinLnBrk="0">
        <a:lnSpc>
          <a:spcPct val="100000"/>
        </a:lnSpc>
        <a:spcBef>
          <a:spcPts val="0"/>
        </a:spcBef>
        <a:spcAft>
          <a:spcPts val="0"/>
        </a:spcAft>
        <a:buClrTx/>
        <a:buSzTx/>
        <a:buFontTx/>
        <a:buNone/>
        <a:tabLst/>
        <a:defRPr sz="1800" b="0" i="0" u="none" strike="noStrike" cap="none" spc="0" baseline="0">
          <a:solidFill>
            <a:schemeClr val="tx1"/>
          </a:solidFill>
          <a:uFillTx/>
          <a:latin typeface="+mn-lt"/>
          <a:ea typeface="+mn-ea"/>
          <a:cs typeface="+mn-cs"/>
          <a:sym typeface="Helvetica Neue"/>
        </a:defRPr>
      </a:lvl8pPr>
      <a:lvl9pPr marL="0" marR="0" indent="0" algn="ctr" defTabSz="584200" rtl="0" latinLnBrk="0">
        <a:lnSpc>
          <a:spcPct val="100000"/>
        </a:lnSpc>
        <a:spcBef>
          <a:spcPts val="0"/>
        </a:spcBef>
        <a:spcAft>
          <a:spcPts val="0"/>
        </a:spcAft>
        <a:buClrTx/>
        <a:buSzTx/>
        <a:buFontTx/>
        <a:buNone/>
        <a:tabLst/>
        <a:defRPr sz="1800" b="0" i="0" u="none" strike="noStrike" cap="none" spc="0" baseline="0">
          <a:solidFill>
            <a:schemeClr val="tx1"/>
          </a:solidFill>
          <a:uFillTx/>
          <a:latin typeface="+mn-lt"/>
          <a:ea typeface="+mn-ea"/>
          <a:cs typeface="+mn-cs"/>
          <a:sym typeface="Helvetica Neue"/>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6.png"/><Relationship Id="rId1" Type="http://schemas.openxmlformats.org/officeDocument/2006/relationships/slideLayout" Target="../slideLayouts/slideLayout11.xml"/><Relationship Id="rId5" Type="http://schemas.openxmlformats.org/officeDocument/2006/relationships/image" Target="../media/image24.emf"/><Relationship Id="rId4" Type="http://schemas.openxmlformats.org/officeDocument/2006/relationships/image" Target="../media/image23.emf"/></Relationships>
</file>

<file path=ppt/slides/_rels/slide11.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15.emf"/><Relationship Id="rId1" Type="http://schemas.openxmlformats.org/officeDocument/2006/relationships/slideLayout" Target="../slideLayouts/slideLayout12.xml"/><Relationship Id="rId4" Type="http://schemas.openxmlformats.org/officeDocument/2006/relationships/image" Target="../media/image27.png"/></Relationships>
</file>

<file path=ppt/slides/_rels/slide13.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11.xml"/></Relationships>
</file>

<file path=ppt/slides/_rels/slide14.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15.emf"/><Relationship Id="rId2" Type="http://schemas.openxmlformats.org/officeDocument/2006/relationships/notesSlide" Target="../notesSlides/notesSlide2.xml"/><Relationship Id="rId1" Type="http://schemas.openxmlformats.org/officeDocument/2006/relationships/slideLayout" Target="../slideLayouts/slideLayout12.xml"/><Relationship Id="rId5" Type="http://schemas.openxmlformats.org/officeDocument/2006/relationships/image" Target="../media/image30.png"/><Relationship Id="rId4" Type="http://schemas.openxmlformats.org/officeDocument/2006/relationships/image" Target="../media/image29.png"/></Relationships>
</file>

<file path=ppt/slides/_rels/slide16.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15.emf"/><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3.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8" Type="http://schemas.openxmlformats.org/officeDocument/2006/relationships/hyperlink" Target="https://www.ncbi.nlm.nih.gov/pmc/articles/PMC5242136/" TargetMode="External"/><Relationship Id="rId13" Type="http://schemas.openxmlformats.org/officeDocument/2006/relationships/hyperlink" Target="https://www.pewresearch.org/internet/2011/05/12/the-social-life-of-health-information-2011/" TargetMode="External"/><Relationship Id="rId3" Type="http://schemas.openxmlformats.org/officeDocument/2006/relationships/hyperlink" Target="https://patientengagementhit.com/news/assessing-how-healthcare-consumers-access-doctors-appointments#:~:text=Ninety%20percent%20of%20patients%20are,patient%20engagement%20technology%20firm%20Kyruus." TargetMode="External"/><Relationship Id="rId7" Type="http://schemas.openxmlformats.org/officeDocument/2006/relationships/hyperlink" Target="https://www.arthroplastyjournal.org/article/S0883-5403(19)30002-6/abstract" TargetMode="External"/><Relationship Id="rId12" Type="http://schemas.openxmlformats.org/officeDocument/2006/relationships/hyperlink" Target="https://kstatic.googleusercontent.com/files/ed56d1f0ea72190c83db9077931ab69a53406ce48b0621788e53b05c909b5e4e358d80b90976f9224368866edc00de1e36c3fb89c569b2452bf20a352500f5c4" TargetMode="External"/><Relationship Id="rId2" Type="http://schemas.openxmlformats.org/officeDocument/2006/relationships/hyperlink" Target="https://www.beckershospitalreview.com/hospital-management-administration/how-first-impressions-online-affect-patient-acquisition-and-hospital-revenue.html" TargetMode="External"/><Relationship Id="rId16" Type="http://schemas.openxmlformats.org/officeDocument/2006/relationships/hyperlink" Target="https://thesparkreport.com/infographic-social-mobile-healthcare/" TargetMode="External"/><Relationship Id="rId1" Type="http://schemas.openxmlformats.org/officeDocument/2006/relationships/slideLayout" Target="../slideLayouts/slideLayout11.xml"/><Relationship Id="rId6" Type="http://schemas.openxmlformats.org/officeDocument/2006/relationships/hyperlink" Target="https://pubmed.ncbi.nlm.nih.gov/16967035/" TargetMode="External"/><Relationship Id="rId11" Type="http://schemas.openxmlformats.org/officeDocument/2006/relationships/hyperlink" Target="https://clutch.co/seo-firms/resources/search-engine-marketing-why-people-click-paid-search-ads#:~:text=People%20click%20on%20paid%20search%20advertisements%20that%20provide%20relevant%20responses,searches%20to%20find%20specific%20information." TargetMode="External"/><Relationship Id="rId5" Type="http://schemas.openxmlformats.org/officeDocument/2006/relationships/hyperlink" Target="http://snip.ly/plozd2#https://www.thinkwithgoogle.com/advertising-channels/search/the-digital-journey-to-wellness-hospital-selection/" TargetMode="External"/><Relationship Id="rId15" Type="http://schemas.openxmlformats.org/officeDocument/2006/relationships/hyperlink" Target="https://whprms.org/11-health-care-social-media-stats-to-turn-heads/" TargetMode="External"/><Relationship Id="rId10" Type="http://schemas.openxmlformats.org/officeDocument/2006/relationships/hyperlink" Target="https://www.business2community.com/brandviews/shelley-media-arts/80-seo-sem-statistics-that-prove-the-power-of-search-2019-update-02251024" TargetMode="External"/><Relationship Id="rId4" Type="http://schemas.openxmlformats.org/officeDocument/2006/relationships/hyperlink" Target="https://www.pewresearch.org/internet/2020/04/30/53-of-americans-say-the-internet-has-been-essential-during-the-covid-19-outbreak/" TargetMode="External"/><Relationship Id="rId9" Type="http://schemas.openxmlformats.org/officeDocument/2006/relationships/hyperlink" Target="https://www.wordstream.com/blog/ws/2012/07/17/google-advertising" TargetMode="External"/><Relationship Id="rId14" Type="http://schemas.openxmlformats.org/officeDocument/2006/relationships/hyperlink" Target="https://www.pewresearch.org/internet/fact-sheet/social-media/"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xml"/><Relationship Id="rId1" Type="http://schemas.openxmlformats.org/officeDocument/2006/relationships/slideLayout" Target="../slideLayouts/slideLayout11.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s>
</file>

<file path=ppt/slides/_rels/slide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5.xml.rels><?xml version="1.0" encoding="UTF-8" standalone="yes"?>
<Relationships xmlns="http://schemas.openxmlformats.org/package/2006/relationships"><Relationship Id="rId3" Type="http://schemas.openxmlformats.org/officeDocument/2006/relationships/image" Target="../media/image13.emf"/><Relationship Id="rId2" Type="http://schemas.openxmlformats.org/officeDocument/2006/relationships/image" Target="../media/image12.jpg"/><Relationship Id="rId1" Type="http://schemas.openxmlformats.org/officeDocument/2006/relationships/slideLayout" Target="../slideLayouts/slideLayout11.xml"/></Relationships>
</file>

<file path=ppt/slides/_rels/slide6.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emf"/><Relationship Id="rId1" Type="http://schemas.openxmlformats.org/officeDocument/2006/relationships/slideLayout" Target="../slideLayouts/slideLayout12.xml"/><Relationship Id="rId4" Type="http://schemas.openxmlformats.org/officeDocument/2006/relationships/image" Target="../media/image17.png"/></Relationships>
</file>

<file path=ppt/slides/_rels/slide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6.png"/><Relationship Id="rId1" Type="http://schemas.openxmlformats.org/officeDocument/2006/relationships/slideLayout" Target="../slideLayouts/slideLayout11.xml"/><Relationship Id="rId5" Type="http://schemas.openxmlformats.org/officeDocument/2006/relationships/image" Target="../media/image20.emf"/><Relationship Id="rId4" Type="http://schemas.openxmlformats.org/officeDocument/2006/relationships/image" Target="../media/image19.emf"/></Relationships>
</file>

<file path=ppt/slides/_rels/slide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6.png"/><Relationship Id="rId1" Type="http://schemas.openxmlformats.org/officeDocument/2006/relationships/slideLayout" Target="../slideLayouts/slideLayout11.xml"/><Relationship Id="rId5" Type="http://schemas.openxmlformats.org/officeDocument/2006/relationships/image" Target="../media/image22.emf"/><Relationship Id="rId4" Type="http://schemas.openxmlformats.org/officeDocument/2006/relationships/image" Target="../media/image21.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6" name="Online Marketing for Orthopedic,…"/>
          <p:cNvSpPr txBox="1">
            <a:spLocks noGrp="1"/>
          </p:cNvSpPr>
          <p:nvPr>
            <p:ph type="ctrTitle"/>
          </p:nvPr>
        </p:nvSpPr>
        <p:spPr>
          <a:xfrm>
            <a:off x="1206498" y="6814707"/>
            <a:ext cx="21971004" cy="1414894"/>
          </a:xfrm>
          <a:prstGeom prst="rect">
            <a:avLst/>
          </a:prstGeom>
        </p:spPr>
        <p:txBody>
          <a:bodyPr/>
          <a:lstStyle/>
          <a:p>
            <a:r>
              <a:rPr lang="en-US" dirty="0">
                <a:solidFill>
                  <a:srgbClr val="282C36"/>
                </a:solidFill>
              </a:rPr>
              <a:t>Improve Your Online Presence</a:t>
            </a:r>
            <a:endParaRPr dirty="0">
              <a:solidFill>
                <a:srgbClr val="282C36"/>
              </a:solidFill>
            </a:endParaRPr>
          </a:p>
        </p:txBody>
      </p:sp>
      <p:sp>
        <p:nvSpPr>
          <p:cNvPr id="2" name="Rectangle 1">
            <a:extLst>
              <a:ext uri="{FF2B5EF4-FFF2-40B4-BE49-F238E27FC236}">
                <a16:creationId xmlns:a16="http://schemas.microsoft.com/office/drawing/2014/main" id="{D4F85FE6-55E2-D149-8B46-9051BECEC3D1}"/>
              </a:ext>
            </a:extLst>
          </p:cNvPr>
          <p:cNvSpPr/>
          <p:nvPr/>
        </p:nvSpPr>
        <p:spPr>
          <a:xfrm>
            <a:off x="6096000" y="8585436"/>
            <a:ext cx="12192000" cy="1421928"/>
          </a:xfrm>
          <a:prstGeom prst="rect">
            <a:avLst/>
          </a:prstGeom>
        </p:spPr>
        <p:txBody>
          <a:bodyPr>
            <a:spAutoFit/>
          </a:bodyPr>
          <a:lstStyle/>
          <a:p>
            <a:pPr algn="ctr"/>
            <a:r>
              <a:rPr lang="en-US" dirty="0">
                <a:solidFill>
                  <a:srgbClr val="282C36"/>
                </a:solidFill>
              </a:rPr>
              <a:t>Why you should consider marketing your practice online.</a:t>
            </a:r>
          </a:p>
        </p:txBody>
      </p:sp>
    </p:spTree>
  </p:cSld>
  <p:clrMapOvr>
    <a:masterClrMapping/>
  </p:clrMapOvr>
  <p:transition spd="med"/>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F9CDEB-EB9F-2642-B6F8-BC14ECB5B682}"/>
              </a:ext>
            </a:extLst>
          </p:cNvPr>
          <p:cNvSpPr>
            <a:spLocks noGrp="1"/>
          </p:cNvSpPr>
          <p:nvPr>
            <p:ph type="title"/>
          </p:nvPr>
        </p:nvSpPr>
        <p:spPr>
          <a:xfrm>
            <a:off x="1206500" y="1079500"/>
            <a:ext cx="21971000" cy="2450509"/>
          </a:xfrm>
        </p:spPr>
        <p:txBody>
          <a:bodyPr/>
          <a:lstStyle/>
          <a:p>
            <a:r>
              <a:rPr lang="en-US" b="1" dirty="0"/>
              <a:t>Educate Patients to Set Expectations</a:t>
            </a:r>
            <a:br>
              <a:rPr lang="en-US" b="1" dirty="0"/>
            </a:br>
            <a:r>
              <a:rPr lang="en-US" b="1" dirty="0"/>
              <a:t>&amp; Improve Outcomes</a:t>
            </a:r>
            <a:endParaRPr lang="en-US" dirty="0"/>
          </a:p>
        </p:txBody>
      </p:sp>
      <p:sp>
        <p:nvSpPr>
          <p:cNvPr id="3" name="Content Placeholder 2">
            <a:extLst>
              <a:ext uri="{FF2B5EF4-FFF2-40B4-BE49-F238E27FC236}">
                <a16:creationId xmlns:a16="http://schemas.microsoft.com/office/drawing/2014/main" id="{28FD45DA-6C4B-E248-B913-0C7D14F65428}"/>
              </a:ext>
            </a:extLst>
          </p:cNvPr>
          <p:cNvSpPr txBox="1">
            <a:spLocks/>
          </p:cNvSpPr>
          <p:nvPr/>
        </p:nvSpPr>
        <p:spPr>
          <a:xfrm>
            <a:off x="1206500" y="4369447"/>
            <a:ext cx="21123147" cy="2117629"/>
          </a:xfrm>
          <a:prstGeom prst="rect">
            <a:avLst/>
          </a:prstGeom>
        </p:spPr>
        <p:txBody>
          <a:bodyPr>
            <a:noAutofit/>
          </a:bodyPr>
          <a:lstStyle>
            <a:lvl1pPr marL="609600" marR="0" indent="-609600" algn="l" defTabSz="2438338" rtl="0" latinLnBrk="0">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ontserrat Regular"/>
                <a:ea typeface="Montserrat Regular"/>
                <a:cs typeface="Montserrat Regular"/>
                <a:sym typeface="Montserrat Regular"/>
              </a:defRPr>
            </a:lvl1pPr>
            <a:lvl2pPr marL="1219200" marR="0" indent="-609600" algn="l" defTabSz="2438338" rtl="0" latinLnBrk="0">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ontserrat Regular"/>
                <a:ea typeface="Montserrat Regular"/>
                <a:cs typeface="Montserrat Regular"/>
                <a:sym typeface="Montserrat Regular"/>
              </a:defRPr>
            </a:lvl2pPr>
            <a:lvl3pPr marL="1828800" marR="0" indent="-609600" algn="l" defTabSz="2438338" rtl="0" latinLnBrk="0">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ontserrat Regular"/>
                <a:ea typeface="Montserrat Regular"/>
                <a:cs typeface="Montserrat Regular"/>
                <a:sym typeface="Montserrat Regular"/>
              </a:defRPr>
            </a:lvl3pPr>
            <a:lvl4pPr marL="2438400" marR="0" indent="-609600" algn="l" defTabSz="2438338" rtl="0" latinLnBrk="0">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ontserrat Regular"/>
                <a:ea typeface="Montserrat Regular"/>
                <a:cs typeface="Montserrat Regular"/>
                <a:sym typeface="Montserrat Regular"/>
              </a:defRPr>
            </a:lvl4pPr>
            <a:lvl5pPr marL="3048000" marR="0" indent="-609600" algn="l" defTabSz="2438338" rtl="0" latinLnBrk="0">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ontserrat Regular"/>
                <a:ea typeface="Montserrat Regular"/>
                <a:cs typeface="Montserrat Regular"/>
                <a:sym typeface="Montserrat Regular"/>
              </a:defRPr>
            </a:lvl5pPr>
            <a:lvl6pPr marL="3657600" marR="0" indent="-609600" algn="l" defTabSz="2438338" rtl="0" latinLnBrk="0">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ontserrat Regular"/>
                <a:ea typeface="Montserrat Regular"/>
                <a:cs typeface="Montserrat Regular"/>
                <a:sym typeface="Montserrat Regular"/>
              </a:defRPr>
            </a:lvl6pPr>
            <a:lvl7pPr marL="4267200" marR="0" indent="-609600" algn="l" defTabSz="2438338" rtl="0" latinLnBrk="0">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ontserrat Regular"/>
                <a:ea typeface="Montserrat Regular"/>
                <a:cs typeface="Montserrat Regular"/>
                <a:sym typeface="Montserrat Regular"/>
              </a:defRPr>
            </a:lvl7pPr>
            <a:lvl8pPr marL="4876800" marR="0" indent="-609600" algn="l" defTabSz="2438338" rtl="0" latinLnBrk="0">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ontserrat Regular"/>
                <a:ea typeface="Montserrat Regular"/>
                <a:cs typeface="Montserrat Regular"/>
                <a:sym typeface="Montserrat Regular"/>
              </a:defRPr>
            </a:lvl8pPr>
            <a:lvl9pPr marL="5486400" marR="0" indent="-609600" algn="l" defTabSz="2438338" rtl="0" latinLnBrk="0">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ontserrat Regular"/>
                <a:ea typeface="Montserrat Regular"/>
                <a:cs typeface="Montserrat Regular"/>
                <a:sym typeface="Montserrat Regular"/>
              </a:defRPr>
            </a:lvl9pPr>
          </a:lstStyle>
          <a:p>
            <a:pPr marL="0" indent="0">
              <a:lnSpc>
                <a:spcPct val="100000"/>
              </a:lnSpc>
              <a:buNone/>
            </a:pPr>
            <a:r>
              <a:rPr lang="en-US" dirty="0"/>
              <a:t>Providing your patients with accurate information allows them to better understand their condition or procedure and also positions you as a trusted resource.  </a:t>
            </a:r>
          </a:p>
        </p:txBody>
      </p:sp>
      <p:sp>
        <p:nvSpPr>
          <p:cNvPr id="4" name="Rectangle 3">
            <a:extLst>
              <a:ext uri="{FF2B5EF4-FFF2-40B4-BE49-F238E27FC236}">
                <a16:creationId xmlns:a16="http://schemas.microsoft.com/office/drawing/2014/main" id="{FC1E6083-F46F-F746-B72A-4E1FFB7E1761}"/>
              </a:ext>
            </a:extLst>
          </p:cNvPr>
          <p:cNvSpPr/>
          <p:nvPr/>
        </p:nvSpPr>
        <p:spPr>
          <a:xfrm>
            <a:off x="0" y="7772400"/>
            <a:ext cx="24384000" cy="5943600"/>
          </a:xfrm>
          <a:prstGeom prst="rect">
            <a:avLst/>
          </a:prstGeom>
          <a:solidFill>
            <a:srgbClr val="1870C9"/>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latin typeface="Helvetica Neue Medium"/>
              <a:ea typeface="Helvetica Neue Medium"/>
              <a:cs typeface="Helvetica Neue Medium"/>
              <a:sym typeface="Helvetica Neue Medium"/>
            </a:endParaRPr>
          </a:p>
        </p:txBody>
      </p:sp>
      <p:sp>
        <p:nvSpPr>
          <p:cNvPr id="11" name="Rectangle 10">
            <a:extLst>
              <a:ext uri="{FF2B5EF4-FFF2-40B4-BE49-F238E27FC236}">
                <a16:creationId xmlns:a16="http://schemas.microsoft.com/office/drawing/2014/main" id="{84281828-7660-B840-81EE-3D7413F70B2F}"/>
              </a:ext>
            </a:extLst>
          </p:cNvPr>
          <p:cNvSpPr/>
          <p:nvPr/>
        </p:nvSpPr>
        <p:spPr>
          <a:xfrm>
            <a:off x="4184806" y="9313039"/>
            <a:ext cx="7493191" cy="2862322"/>
          </a:xfrm>
          <a:prstGeom prst="rect">
            <a:avLst/>
          </a:prstGeom>
        </p:spPr>
        <p:txBody>
          <a:bodyPr wrap="square">
            <a:spAutoFit/>
          </a:bodyPr>
          <a:lstStyle/>
          <a:p>
            <a:pPr fontAlgn="base">
              <a:lnSpc>
                <a:spcPct val="100000"/>
              </a:lnSpc>
            </a:pPr>
            <a:r>
              <a:rPr lang="en-US" sz="3600" dirty="0">
                <a:solidFill>
                  <a:schemeClr val="bg1"/>
                </a:solidFill>
              </a:rPr>
              <a:t>Setting appropriate patient expectations through educational content on your website can improve patient satisfaction.</a:t>
            </a:r>
            <a:r>
              <a:rPr lang="en-US" sz="3600" baseline="30000" dirty="0">
                <a:solidFill>
                  <a:schemeClr val="bg1"/>
                </a:solidFill>
              </a:rPr>
              <a:t>6,7</a:t>
            </a:r>
          </a:p>
        </p:txBody>
      </p:sp>
      <p:sp>
        <p:nvSpPr>
          <p:cNvPr id="12" name="Rectangle 11">
            <a:extLst>
              <a:ext uri="{FF2B5EF4-FFF2-40B4-BE49-F238E27FC236}">
                <a16:creationId xmlns:a16="http://schemas.microsoft.com/office/drawing/2014/main" id="{AD19876B-9DA2-C848-AF09-7DAF326B5867}"/>
              </a:ext>
            </a:extLst>
          </p:cNvPr>
          <p:cNvSpPr/>
          <p:nvPr/>
        </p:nvSpPr>
        <p:spPr>
          <a:xfrm>
            <a:off x="15912532" y="10144036"/>
            <a:ext cx="7161262" cy="1200329"/>
          </a:xfrm>
          <a:prstGeom prst="rect">
            <a:avLst/>
          </a:prstGeom>
        </p:spPr>
        <p:txBody>
          <a:bodyPr wrap="square">
            <a:spAutoFit/>
          </a:bodyPr>
          <a:lstStyle/>
          <a:p>
            <a:pPr fontAlgn="base">
              <a:lnSpc>
                <a:spcPct val="100000"/>
              </a:lnSpc>
            </a:pPr>
            <a:r>
              <a:rPr lang="en-US" sz="3600" dirty="0">
                <a:solidFill>
                  <a:schemeClr val="bg1"/>
                </a:solidFill>
              </a:rPr>
              <a:t>Improve patient outcomes through patient education.</a:t>
            </a:r>
            <a:r>
              <a:rPr lang="en-US" sz="3600" baseline="30000" dirty="0">
                <a:solidFill>
                  <a:schemeClr val="bg1"/>
                </a:solidFill>
              </a:rPr>
              <a:t>8</a:t>
            </a:r>
          </a:p>
        </p:txBody>
      </p:sp>
      <p:pic>
        <p:nvPicPr>
          <p:cNvPr id="14" name="Picture 13">
            <a:extLst>
              <a:ext uri="{FF2B5EF4-FFF2-40B4-BE49-F238E27FC236}">
                <a16:creationId xmlns:a16="http://schemas.microsoft.com/office/drawing/2014/main" id="{BAB33A70-EFAA-8A41-A73A-FB478F71C95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398530" y="6635931"/>
            <a:ext cx="5999747" cy="1828800"/>
          </a:xfrm>
          <a:prstGeom prst="rect">
            <a:avLst/>
          </a:prstGeom>
        </p:spPr>
      </p:pic>
      <p:pic>
        <p:nvPicPr>
          <p:cNvPr id="7" name="Picture 6">
            <a:extLst>
              <a:ext uri="{FF2B5EF4-FFF2-40B4-BE49-F238E27FC236}">
                <a16:creationId xmlns:a16="http://schemas.microsoft.com/office/drawing/2014/main" id="{5AAF5DF0-E28A-644D-9B51-A7823F2722B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11085888">
            <a:off x="12706005" y="9395886"/>
            <a:ext cx="2696628" cy="2696628"/>
          </a:xfrm>
          <a:prstGeom prst="rect">
            <a:avLst/>
          </a:prstGeom>
        </p:spPr>
      </p:pic>
      <p:pic>
        <p:nvPicPr>
          <p:cNvPr id="21" name="Picture 20">
            <a:extLst>
              <a:ext uri="{FF2B5EF4-FFF2-40B4-BE49-F238E27FC236}">
                <a16:creationId xmlns:a16="http://schemas.microsoft.com/office/drawing/2014/main" id="{83BB44AA-2364-634F-AA1F-570AB97FBDC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20559225">
            <a:off x="1206500" y="9395886"/>
            <a:ext cx="2696628" cy="2696628"/>
          </a:xfrm>
          <a:prstGeom prst="rect">
            <a:avLst/>
          </a:prstGeom>
        </p:spPr>
      </p:pic>
      <p:pic>
        <p:nvPicPr>
          <p:cNvPr id="13" name="Picture 12">
            <a:extLst>
              <a:ext uri="{FF2B5EF4-FFF2-40B4-BE49-F238E27FC236}">
                <a16:creationId xmlns:a16="http://schemas.microsoft.com/office/drawing/2014/main" id="{16C46FF3-310D-0E41-B03A-53177A44B91C}"/>
              </a:ext>
            </a:extLst>
          </p:cNvPr>
          <p:cNvPicPr>
            <a:picLocks noChangeAspect="1"/>
          </p:cNvPicPr>
          <p:nvPr/>
        </p:nvPicPr>
        <p:blipFill>
          <a:blip r:embed="rId4"/>
          <a:stretch>
            <a:fillRect/>
          </a:stretch>
        </p:blipFill>
        <p:spPr>
          <a:xfrm>
            <a:off x="1856224" y="10045610"/>
            <a:ext cx="1397180" cy="1397180"/>
          </a:xfrm>
          <a:prstGeom prst="rect">
            <a:avLst/>
          </a:prstGeom>
        </p:spPr>
      </p:pic>
      <p:pic>
        <p:nvPicPr>
          <p:cNvPr id="10" name="Picture 9">
            <a:extLst>
              <a:ext uri="{FF2B5EF4-FFF2-40B4-BE49-F238E27FC236}">
                <a16:creationId xmlns:a16="http://schemas.microsoft.com/office/drawing/2014/main" id="{564C2F45-C74E-924C-8DE5-FCEF044B9B57}"/>
              </a:ext>
            </a:extLst>
          </p:cNvPr>
          <p:cNvPicPr>
            <a:picLocks noChangeAspect="1"/>
          </p:cNvPicPr>
          <p:nvPr/>
        </p:nvPicPr>
        <p:blipFill>
          <a:blip r:embed="rId5"/>
          <a:stretch>
            <a:fillRect/>
          </a:stretch>
        </p:blipFill>
        <p:spPr>
          <a:xfrm>
            <a:off x="13340846" y="9868026"/>
            <a:ext cx="1621870" cy="1586612"/>
          </a:xfrm>
          <a:prstGeom prst="rect">
            <a:avLst/>
          </a:prstGeom>
        </p:spPr>
      </p:pic>
    </p:spTree>
    <p:extLst>
      <p:ext uri="{BB962C8B-B14F-4D97-AF65-F5344CB8AC3E}">
        <p14:creationId xmlns:p14="http://schemas.microsoft.com/office/powerpoint/2010/main" val="1011358374"/>
      </p:ext>
    </p:extLst>
  </p:cSld>
  <p:clrMapOvr>
    <a:masterClrMapping/>
  </p:clrMapOvr>
  <p:transition spd="med"/>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B609B6-ED76-B146-ADAE-FB7340BE6836}"/>
              </a:ext>
            </a:extLst>
          </p:cNvPr>
          <p:cNvSpPr>
            <a:spLocks noGrp="1"/>
          </p:cNvSpPr>
          <p:nvPr>
            <p:ph type="title"/>
          </p:nvPr>
        </p:nvSpPr>
        <p:spPr/>
        <p:txBody>
          <a:bodyPr/>
          <a:lstStyle/>
          <a:p>
            <a:pPr marL="1371600" indent="-1371600">
              <a:buFont typeface="+mj-lt"/>
              <a:buAutoNum type="arabicPeriod" startAt="2"/>
            </a:pPr>
            <a:r>
              <a:rPr lang="en-US" dirty="0"/>
              <a:t>Target the Right Audience with Online Advertising</a:t>
            </a:r>
          </a:p>
        </p:txBody>
      </p:sp>
    </p:spTree>
    <p:extLst>
      <p:ext uri="{BB962C8B-B14F-4D97-AF65-F5344CB8AC3E}">
        <p14:creationId xmlns:p14="http://schemas.microsoft.com/office/powerpoint/2010/main" val="24984024"/>
      </p:ext>
    </p:extLst>
  </p:cSld>
  <p:clrMapOvr>
    <a:masterClrMapping/>
  </p:clrMapOvr>
  <p:transition spd="med"/>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FCF108D2-737C-8E42-B2C9-8492D1754A28}"/>
              </a:ext>
            </a:extLst>
          </p:cNvPr>
          <p:cNvSpPr/>
          <p:nvPr/>
        </p:nvSpPr>
        <p:spPr>
          <a:xfrm>
            <a:off x="0" y="0"/>
            <a:ext cx="24384000" cy="4114800"/>
          </a:xfrm>
          <a:prstGeom prst="rect">
            <a:avLst/>
          </a:prstGeom>
          <a:solidFill>
            <a:srgbClr val="9544ED"/>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latin typeface="Helvetica Neue Medium"/>
              <a:ea typeface="Helvetica Neue Medium"/>
              <a:cs typeface="Helvetica Neue Medium"/>
              <a:sym typeface="Helvetica Neue Medium"/>
            </a:endParaRPr>
          </a:p>
        </p:txBody>
      </p:sp>
      <p:pic>
        <p:nvPicPr>
          <p:cNvPr id="2" name="Picture 1">
            <a:extLst>
              <a:ext uri="{FF2B5EF4-FFF2-40B4-BE49-F238E27FC236}">
                <a16:creationId xmlns:a16="http://schemas.microsoft.com/office/drawing/2014/main" id="{E544C094-563E-2842-833C-740AE49404FD}"/>
              </a:ext>
            </a:extLst>
          </p:cNvPr>
          <p:cNvPicPr>
            <a:picLocks noChangeAspect="1"/>
          </p:cNvPicPr>
          <p:nvPr/>
        </p:nvPicPr>
        <p:blipFill>
          <a:blip r:embed="rId2"/>
          <a:stretch>
            <a:fillRect/>
          </a:stretch>
        </p:blipFill>
        <p:spPr>
          <a:xfrm>
            <a:off x="653141" y="661469"/>
            <a:ext cx="1371600" cy="1371600"/>
          </a:xfrm>
          <a:prstGeom prst="rect">
            <a:avLst/>
          </a:prstGeom>
        </p:spPr>
      </p:pic>
      <p:pic>
        <p:nvPicPr>
          <p:cNvPr id="13" name="Picture 12">
            <a:extLst>
              <a:ext uri="{FF2B5EF4-FFF2-40B4-BE49-F238E27FC236}">
                <a16:creationId xmlns:a16="http://schemas.microsoft.com/office/drawing/2014/main" id="{36A1A238-A095-E843-AC6B-2A5A11C4401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834900" y="-432936"/>
            <a:ext cx="16885059" cy="15195753"/>
          </a:xfrm>
          <a:prstGeom prst="rect">
            <a:avLst/>
          </a:prstGeom>
        </p:spPr>
      </p:pic>
      <p:sp>
        <p:nvSpPr>
          <p:cNvPr id="14" name="Rectangle 13">
            <a:extLst>
              <a:ext uri="{FF2B5EF4-FFF2-40B4-BE49-F238E27FC236}">
                <a16:creationId xmlns:a16="http://schemas.microsoft.com/office/drawing/2014/main" id="{6E340614-5522-EE4A-8118-681813655D4A}"/>
              </a:ext>
            </a:extLst>
          </p:cNvPr>
          <p:cNvSpPr/>
          <p:nvPr/>
        </p:nvSpPr>
        <p:spPr>
          <a:xfrm>
            <a:off x="13215259" y="1005840"/>
            <a:ext cx="10058400" cy="11704320"/>
          </a:xfrm>
          <a:prstGeom prst="rect">
            <a:avLst/>
          </a:prstGeom>
          <a:solidFill>
            <a:srgbClr val="F6EEFD"/>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latin typeface="Helvetica Neue Medium"/>
              <a:ea typeface="Helvetica Neue Medium"/>
              <a:cs typeface="Helvetica Neue Medium"/>
              <a:sym typeface="Helvetica Neue Medium"/>
            </a:endParaRPr>
          </a:p>
        </p:txBody>
      </p:sp>
      <p:sp>
        <p:nvSpPr>
          <p:cNvPr id="4" name="Content Placeholder 2">
            <a:extLst>
              <a:ext uri="{FF2B5EF4-FFF2-40B4-BE49-F238E27FC236}">
                <a16:creationId xmlns:a16="http://schemas.microsoft.com/office/drawing/2014/main" id="{F49F4AEE-C884-674F-B427-D67FA46D85B7}"/>
              </a:ext>
            </a:extLst>
          </p:cNvPr>
          <p:cNvSpPr txBox="1">
            <a:spLocks/>
          </p:cNvSpPr>
          <p:nvPr/>
        </p:nvSpPr>
        <p:spPr>
          <a:xfrm>
            <a:off x="14114720" y="1911719"/>
            <a:ext cx="8259478" cy="9892561"/>
          </a:xfrm>
          <a:prstGeom prst="rect">
            <a:avLst/>
          </a:prstGeom>
        </p:spPr>
        <p:txBody>
          <a:bodyPr>
            <a:noAutofit/>
          </a:bodyPr>
          <a:lstStyle>
            <a:lvl1pPr marL="609600" marR="0" indent="-609600" algn="l" defTabSz="2438338" rtl="0" latinLnBrk="0">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ontserrat Regular"/>
                <a:ea typeface="Montserrat Regular"/>
                <a:cs typeface="Montserrat Regular"/>
                <a:sym typeface="Montserrat Regular"/>
              </a:defRPr>
            </a:lvl1pPr>
            <a:lvl2pPr marL="1219200" marR="0" indent="-609600" algn="l" defTabSz="2438338" rtl="0" latinLnBrk="0">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ontserrat Regular"/>
                <a:ea typeface="Montserrat Regular"/>
                <a:cs typeface="Montserrat Regular"/>
                <a:sym typeface="Montserrat Regular"/>
              </a:defRPr>
            </a:lvl2pPr>
            <a:lvl3pPr marL="1828800" marR="0" indent="-609600" algn="l" defTabSz="2438338" rtl="0" latinLnBrk="0">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ontserrat Regular"/>
                <a:ea typeface="Montserrat Regular"/>
                <a:cs typeface="Montserrat Regular"/>
                <a:sym typeface="Montserrat Regular"/>
              </a:defRPr>
            </a:lvl3pPr>
            <a:lvl4pPr marL="2438400" marR="0" indent="-609600" algn="l" defTabSz="2438338" rtl="0" latinLnBrk="0">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ontserrat Regular"/>
                <a:ea typeface="Montserrat Regular"/>
                <a:cs typeface="Montserrat Regular"/>
                <a:sym typeface="Montserrat Regular"/>
              </a:defRPr>
            </a:lvl4pPr>
            <a:lvl5pPr marL="3048000" marR="0" indent="-609600" algn="l" defTabSz="2438338" rtl="0" latinLnBrk="0">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ontserrat Regular"/>
                <a:ea typeface="Montserrat Regular"/>
                <a:cs typeface="Montserrat Regular"/>
                <a:sym typeface="Montserrat Regular"/>
              </a:defRPr>
            </a:lvl5pPr>
            <a:lvl6pPr marL="3657600" marR="0" indent="-609600" algn="l" defTabSz="2438338" rtl="0" latinLnBrk="0">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ontserrat Regular"/>
                <a:ea typeface="Montserrat Regular"/>
                <a:cs typeface="Montserrat Regular"/>
                <a:sym typeface="Montserrat Regular"/>
              </a:defRPr>
            </a:lvl6pPr>
            <a:lvl7pPr marL="4267200" marR="0" indent="-609600" algn="l" defTabSz="2438338" rtl="0" latinLnBrk="0">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ontserrat Regular"/>
                <a:ea typeface="Montserrat Regular"/>
                <a:cs typeface="Montserrat Regular"/>
                <a:sym typeface="Montserrat Regular"/>
              </a:defRPr>
            </a:lvl7pPr>
            <a:lvl8pPr marL="4876800" marR="0" indent="-609600" algn="l" defTabSz="2438338" rtl="0" latinLnBrk="0">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ontserrat Regular"/>
                <a:ea typeface="Montserrat Regular"/>
                <a:cs typeface="Montserrat Regular"/>
                <a:sym typeface="Montserrat Regular"/>
              </a:defRPr>
            </a:lvl8pPr>
            <a:lvl9pPr marL="5486400" marR="0" indent="-609600" algn="l" defTabSz="2438338" rtl="0" latinLnBrk="0">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ontserrat Regular"/>
                <a:ea typeface="Montserrat Regular"/>
                <a:cs typeface="Montserrat Regular"/>
                <a:sym typeface="Montserrat Regular"/>
              </a:defRPr>
            </a:lvl9pPr>
          </a:lstStyle>
          <a:p>
            <a:pPr marL="0" indent="0" fontAlgn="base" hangingPunct="1">
              <a:lnSpc>
                <a:spcPct val="100000"/>
              </a:lnSpc>
              <a:spcBef>
                <a:spcPts val="0"/>
              </a:spcBef>
              <a:buNone/>
            </a:pPr>
            <a:r>
              <a:rPr lang="en-US" sz="3600" dirty="0">
                <a:solidFill>
                  <a:srgbClr val="282C36"/>
                </a:solidFill>
              </a:rPr>
              <a:t>Paid ads help get your message out to prospective patients seeking procedures and services. </a:t>
            </a:r>
          </a:p>
          <a:p>
            <a:pPr marL="0" indent="0" fontAlgn="base" hangingPunct="1">
              <a:lnSpc>
                <a:spcPct val="100000"/>
              </a:lnSpc>
              <a:spcBef>
                <a:spcPts val="0"/>
              </a:spcBef>
              <a:buNone/>
            </a:pPr>
            <a:endParaRPr lang="en-US" sz="3600" dirty="0">
              <a:solidFill>
                <a:srgbClr val="282C36"/>
              </a:solidFill>
            </a:endParaRPr>
          </a:p>
          <a:p>
            <a:pPr fontAlgn="base" hangingPunct="1">
              <a:lnSpc>
                <a:spcPct val="100000"/>
              </a:lnSpc>
              <a:spcBef>
                <a:spcPts val="0"/>
              </a:spcBef>
              <a:buClr>
                <a:srgbClr val="9544ED"/>
              </a:buClr>
            </a:pPr>
            <a:r>
              <a:rPr lang="en-US" sz="3600" dirty="0">
                <a:solidFill>
                  <a:srgbClr val="282C36"/>
                </a:solidFill>
              </a:rPr>
              <a:t>Google and Facebook allow you to display ads to a targeted audience. Targeting ensures better qualified leads for your practice.</a:t>
            </a:r>
          </a:p>
          <a:p>
            <a:pPr fontAlgn="base" hangingPunct="1">
              <a:lnSpc>
                <a:spcPct val="100000"/>
              </a:lnSpc>
              <a:spcBef>
                <a:spcPts val="1500"/>
              </a:spcBef>
              <a:buClr>
                <a:srgbClr val="9544ED"/>
              </a:buClr>
            </a:pPr>
            <a:r>
              <a:rPr lang="en-US" sz="3600" dirty="0">
                <a:solidFill>
                  <a:srgbClr val="282C36"/>
                </a:solidFill>
              </a:rPr>
              <a:t>A paid ad campaign is a quick way to drive traffic to your website. Results are immediate.</a:t>
            </a:r>
          </a:p>
          <a:p>
            <a:pPr fontAlgn="base" hangingPunct="1">
              <a:lnSpc>
                <a:spcPct val="100000"/>
              </a:lnSpc>
              <a:spcBef>
                <a:spcPts val="1500"/>
              </a:spcBef>
              <a:buClr>
                <a:srgbClr val="9544ED"/>
              </a:buClr>
            </a:pPr>
            <a:r>
              <a:rPr lang="en-US" sz="3600" dirty="0">
                <a:solidFill>
                  <a:srgbClr val="282C36"/>
                </a:solidFill>
              </a:rPr>
              <a:t>Facebook ads work well to increase awareness. </a:t>
            </a:r>
          </a:p>
          <a:p>
            <a:pPr fontAlgn="base" hangingPunct="1">
              <a:lnSpc>
                <a:spcPct val="100000"/>
              </a:lnSpc>
              <a:spcBef>
                <a:spcPts val="1500"/>
              </a:spcBef>
              <a:buClr>
                <a:srgbClr val="9544ED"/>
              </a:buClr>
            </a:pPr>
            <a:r>
              <a:rPr lang="en-US" sz="3600" dirty="0">
                <a:solidFill>
                  <a:srgbClr val="282C36"/>
                </a:solidFill>
              </a:rPr>
              <a:t>Google ads can help your practice increase appointment requests.</a:t>
            </a:r>
          </a:p>
        </p:txBody>
      </p:sp>
      <p:pic>
        <p:nvPicPr>
          <p:cNvPr id="16" name="Picture 15">
            <a:extLst>
              <a:ext uri="{FF2B5EF4-FFF2-40B4-BE49-F238E27FC236}">
                <a16:creationId xmlns:a16="http://schemas.microsoft.com/office/drawing/2014/main" id="{01E6A559-0318-DE4C-8FF5-4A68D6B377F2}"/>
              </a:ext>
            </a:extLst>
          </p:cNvPr>
          <p:cNvPicPr>
            <a:picLocks noChangeAspect="1"/>
          </p:cNvPicPr>
          <p:nvPr/>
        </p:nvPicPr>
        <p:blipFill rotWithShape="1">
          <a:blip r:embed="rId4">
            <a:extLst>
              <a:ext uri="{28A0092B-C50C-407E-A947-70E740481C1C}">
                <a14:useLocalDpi xmlns:a14="http://schemas.microsoft.com/office/drawing/2010/main" val="0"/>
              </a:ext>
            </a:extLst>
          </a:blip>
          <a:srcRect/>
          <a:stretch/>
        </p:blipFill>
        <p:spPr>
          <a:xfrm>
            <a:off x="18595465" y="11939804"/>
            <a:ext cx="5963479" cy="1828800"/>
          </a:xfrm>
          <a:prstGeom prst="rect">
            <a:avLst/>
          </a:prstGeom>
        </p:spPr>
      </p:pic>
    </p:spTree>
    <p:extLst>
      <p:ext uri="{BB962C8B-B14F-4D97-AF65-F5344CB8AC3E}">
        <p14:creationId xmlns:p14="http://schemas.microsoft.com/office/powerpoint/2010/main" val="2157953551"/>
      </p:ext>
    </p:extLst>
  </p:cSld>
  <p:clrMapOvr>
    <a:masterClrMapping/>
  </p:clrMapOvr>
  <p:transition spd="med"/>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86D4782C-0A67-3647-9572-4FE78DA63A07}"/>
              </a:ext>
            </a:extLst>
          </p:cNvPr>
          <p:cNvSpPr/>
          <p:nvPr/>
        </p:nvSpPr>
        <p:spPr>
          <a:xfrm>
            <a:off x="0" y="4572000"/>
            <a:ext cx="24384000" cy="9144000"/>
          </a:xfrm>
          <a:prstGeom prst="rect">
            <a:avLst/>
          </a:prstGeom>
          <a:solidFill>
            <a:srgbClr val="9544ED"/>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latin typeface="Helvetica Neue Medium"/>
              <a:ea typeface="Helvetica Neue Medium"/>
              <a:cs typeface="Helvetica Neue Medium"/>
              <a:sym typeface="Helvetica Neue Medium"/>
            </a:endParaRPr>
          </a:p>
        </p:txBody>
      </p:sp>
      <p:sp>
        <p:nvSpPr>
          <p:cNvPr id="2" name="Title 1">
            <a:extLst>
              <a:ext uri="{FF2B5EF4-FFF2-40B4-BE49-F238E27FC236}">
                <a16:creationId xmlns:a16="http://schemas.microsoft.com/office/drawing/2014/main" id="{D32F0E66-7CA7-DF42-B9D3-ABB3DABE8559}"/>
              </a:ext>
            </a:extLst>
          </p:cNvPr>
          <p:cNvSpPr>
            <a:spLocks noGrp="1"/>
          </p:cNvSpPr>
          <p:nvPr>
            <p:ph type="title"/>
          </p:nvPr>
        </p:nvSpPr>
        <p:spPr/>
        <p:txBody>
          <a:bodyPr/>
          <a:lstStyle/>
          <a:p>
            <a:r>
              <a:rPr lang="en-US" dirty="0"/>
              <a:t>Online Advertising</a:t>
            </a:r>
          </a:p>
        </p:txBody>
      </p:sp>
      <p:sp>
        <p:nvSpPr>
          <p:cNvPr id="3" name="Rectangle 2">
            <a:extLst>
              <a:ext uri="{FF2B5EF4-FFF2-40B4-BE49-F238E27FC236}">
                <a16:creationId xmlns:a16="http://schemas.microsoft.com/office/drawing/2014/main" id="{F8526EB6-1AF6-A74E-B7FA-30F12B66963C}"/>
              </a:ext>
            </a:extLst>
          </p:cNvPr>
          <p:cNvSpPr/>
          <p:nvPr/>
        </p:nvSpPr>
        <p:spPr>
          <a:xfrm>
            <a:off x="1446126" y="3490562"/>
            <a:ext cx="10058400" cy="4114800"/>
          </a:xfrm>
          <a:prstGeom prst="rect">
            <a:avLst/>
          </a:prstGeom>
          <a:solidFill>
            <a:srgbClr val="F6EEFD"/>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latin typeface="Helvetica Neue Medium"/>
              <a:ea typeface="Helvetica Neue Medium"/>
              <a:cs typeface="Helvetica Neue Medium"/>
              <a:sym typeface="Helvetica Neue Medium"/>
            </a:endParaRPr>
          </a:p>
        </p:txBody>
      </p:sp>
      <p:sp>
        <p:nvSpPr>
          <p:cNvPr id="4" name="Rectangle 3">
            <a:extLst>
              <a:ext uri="{FF2B5EF4-FFF2-40B4-BE49-F238E27FC236}">
                <a16:creationId xmlns:a16="http://schemas.microsoft.com/office/drawing/2014/main" id="{65BA11C0-3F01-8047-9306-7578860A8C67}"/>
              </a:ext>
            </a:extLst>
          </p:cNvPr>
          <p:cNvSpPr/>
          <p:nvPr/>
        </p:nvSpPr>
        <p:spPr>
          <a:xfrm>
            <a:off x="1446127" y="8423728"/>
            <a:ext cx="10058400" cy="4114800"/>
          </a:xfrm>
          <a:prstGeom prst="rect">
            <a:avLst/>
          </a:prstGeom>
          <a:solidFill>
            <a:srgbClr val="F6EEFD"/>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latin typeface="Helvetica Neue Medium"/>
              <a:ea typeface="Helvetica Neue Medium"/>
              <a:cs typeface="Helvetica Neue Medium"/>
              <a:sym typeface="Helvetica Neue Medium"/>
            </a:endParaRPr>
          </a:p>
        </p:txBody>
      </p:sp>
      <p:sp>
        <p:nvSpPr>
          <p:cNvPr id="5" name="Rectangle 4">
            <a:extLst>
              <a:ext uri="{FF2B5EF4-FFF2-40B4-BE49-F238E27FC236}">
                <a16:creationId xmlns:a16="http://schemas.microsoft.com/office/drawing/2014/main" id="{8B034243-3F6B-1E41-9762-D39876B847B3}"/>
              </a:ext>
            </a:extLst>
          </p:cNvPr>
          <p:cNvSpPr/>
          <p:nvPr/>
        </p:nvSpPr>
        <p:spPr>
          <a:xfrm>
            <a:off x="12637947" y="3490562"/>
            <a:ext cx="10058400" cy="4114800"/>
          </a:xfrm>
          <a:prstGeom prst="rect">
            <a:avLst/>
          </a:prstGeom>
          <a:solidFill>
            <a:srgbClr val="F6EEFD"/>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latin typeface="Helvetica Neue Medium"/>
              <a:ea typeface="Helvetica Neue Medium"/>
              <a:cs typeface="Helvetica Neue Medium"/>
              <a:sym typeface="Helvetica Neue Medium"/>
            </a:endParaRPr>
          </a:p>
        </p:txBody>
      </p:sp>
      <p:sp>
        <p:nvSpPr>
          <p:cNvPr id="6" name="Rectangle 5">
            <a:extLst>
              <a:ext uri="{FF2B5EF4-FFF2-40B4-BE49-F238E27FC236}">
                <a16:creationId xmlns:a16="http://schemas.microsoft.com/office/drawing/2014/main" id="{6380DA93-27C4-2D49-BD6A-CE82F9FB47FF}"/>
              </a:ext>
            </a:extLst>
          </p:cNvPr>
          <p:cNvSpPr/>
          <p:nvPr/>
        </p:nvSpPr>
        <p:spPr>
          <a:xfrm>
            <a:off x="12637947" y="8423728"/>
            <a:ext cx="10058400" cy="4114800"/>
          </a:xfrm>
          <a:prstGeom prst="rect">
            <a:avLst/>
          </a:prstGeom>
          <a:solidFill>
            <a:srgbClr val="F6EEFD"/>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latin typeface="Helvetica Neue Medium"/>
              <a:ea typeface="Helvetica Neue Medium"/>
              <a:cs typeface="Helvetica Neue Medium"/>
              <a:sym typeface="Helvetica Neue Medium"/>
            </a:endParaRPr>
          </a:p>
        </p:txBody>
      </p:sp>
      <p:sp>
        <p:nvSpPr>
          <p:cNvPr id="8" name="Rectangle 7">
            <a:extLst>
              <a:ext uri="{FF2B5EF4-FFF2-40B4-BE49-F238E27FC236}">
                <a16:creationId xmlns:a16="http://schemas.microsoft.com/office/drawing/2014/main" id="{3DE26D52-83BB-7D4A-93A7-EAE0194A0624}"/>
              </a:ext>
            </a:extLst>
          </p:cNvPr>
          <p:cNvSpPr/>
          <p:nvPr/>
        </p:nvSpPr>
        <p:spPr>
          <a:xfrm>
            <a:off x="2360526" y="4578466"/>
            <a:ext cx="8229600" cy="1938992"/>
          </a:xfrm>
          <a:prstGeom prst="rect">
            <a:avLst/>
          </a:prstGeom>
        </p:spPr>
        <p:txBody>
          <a:bodyPr wrap="square">
            <a:spAutoFit/>
          </a:bodyPr>
          <a:lstStyle/>
          <a:p>
            <a:pPr fontAlgn="base">
              <a:lnSpc>
                <a:spcPct val="100000"/>
              </a:lnSpc>
            </a:pPr>
            <a:r>
              <a:rPr lang="en-US" sz="4000" dirty="0"/>
              <a:t>About </a:t>
            </a:r>
            <a:r>
              <a:rPr lang="en-US" sz="4000" b="1" dirty="0">
                <a:latin typeface="Montserrat SemiBold" pitchFamily="2" charset="77"/>
              </a:rPr>
              <a:t>65% of people</a:t>
            </a:r>
            <a:r>
              <a:rPr lang="en-US" sz="4000" dirty="0"/>
              <a:t> click on a sponsored link when looking for health information.</a:t>
            </a:r>
            <a:r>
              <a:rPr lang="en-US" sz="4000" baseline="30000" dirty="0"/>
              <a:t>9</a:t>
            </a:r>
          </a:p>
        </p:txBody>
      </p:sp>
      <p:sp>
        <p:nvSpPr>
          <p:cNvPr id="9" name="Rectangle 8">
            <a:extLst>
              <a:ext uri="{FF2B5EF4-FFF2-40B4-BE49-F238E27FC236}">
                <a16:creationId xmlns:a16="http://schemas.microsoft.com/office/drawing/2014/main" id="{E2BC5B0A-85F7-A94E-8A45-E89309897D8E}"/>
              </a:ext>
            </a:extLst>
          </p:cNvPr>
          <p:cNvSpPr/>
          <p:nvPr/>
        </p:nvSpPr>
        <p:spPr>
          <a:xfrm>
            <a:off x="13552347" y="3962913"/>
            <a:ext cx="8229600" cy="3170099"/>
          </a:xfrm>
          <a:prstGeom prst="rect">
            <a:avLst/>
          </a:prstGeom>
        </p:spPr>
        <p:txBody>
          <a:bodyPr wrap="square">
            <a:spAutoFit/>
          </a:bodyPr>
          <a:lstStyle/>
          <a:p>
            <a:pPr fontAlgn="base">
              <a:lnSpc>
                <a:spcPct val="100000"/>
              </a:lnSpc>
            </a:pPr>
            <a:r>
              <a:rPr lang="en-US" sz="4000" b="1" dirty="0">
                <a:latin typeface="Montserrat SemiBold" pitchFamily="2" charset="77"/>
              </a:rPr>
              <a:t>75% of people </a:t>
            </a:r>
            <a:r>
              <a:rPr lang="en-US" sz="4000" dirty="0"/>
              <a:t>say paid    search ads make it easier to find the information they are searching for on a website or search engine.</a:t>
            </a:r>
            <a:r>
              <a:rPr lang="en-US" sz="4000" baseline="30000" dirty="0"/>
              <a:t>10</a:t>
            </a:r>
          </a:p>
        </p:txBody>
      </p:sp>
      <p:sp>
        <p:nvSpPr>
          <p:cNvPr id="10" name="Rectangle 9">
            <a:extLst>
              <a:ext uri="{FF2B5EF4-FFF2-40B4-BE49-F238E27FC236}">
                <a16:creationId xmlns:a16="http://schemas.microsoft.com/office/drawing/2014/main" id="{C399E78D-10AD-C643-AC92-1CB71E37E5AA}"/>
              </a:ext>
            </a:extLst>
          </p:cNvPr>
          <p:cNvSpPr/>
          <p:nvPr/>
        </p:nvSpPr>
        <p:spPr>
          <a:xfrm>
            <a:off x="2360527" y="9203856"/>
            <a:ext cx="8229600" cy="2554545"/>
          </a:xfrm>
          <a:prstGeom prst="rect">
            <a:avLst/>
          </a:prstGeom>
        </p:spPr>
        <p:txBody>
          <a:bodyPr wrap="square">
            <a:spAutoFit/>
          </a:bodyPr>
          <a:lstStyle/>
          <a:p>
            <a:pPr fontAlgn="base">
              <a:lnSpc>
                <a:spcPct val="100000"/>
              </a:lnSpc>
            </a:pPr>
            <a:r>
              <a:rPr lang="en-US" sz="4000" b="1" dirty="0">
                <a:latin typeface="Montserrat SemiBold" pitchFamily="2" charset="77"/>
              </a:rPr>
              <a:t>One-third of people (33%)</a:t>
            </a:r>
            <a:r>
              <a:rPr lang="en-US" sz="4000" dirty="0"/>
              <a:t>  click on a paid search ad because it directly answers their search query.</a:t>
            </a:r>
            <a:r>
              <a:rPr lang="en-US" sz="4000" baseline="30000" dirty="0"/>
              <a:t>11</a:t>
            </a:r>
            <a:r>
              <a:rPr lang="en-US" sz="4000" dirty="0"/>
              <a:t> </a:t>
            </a:r>
          </a:p>
        </p:txBody>
      </p:sp>
      <p:sp>
        <p:nvSpPr>
          <p:cNvPr id="11" name="Rectangle 10">
            <a:extLst>
              <a:ext uri="{FF2B5EF4-FFF2-40B4-BE49-F238E27FC236}">
                <a16:creationId xmlns:a16="http://schemas.microsoft.com/office/drawing/2014/main" id="{BF9055BE-283E-F746-A787-55A7C02F7821}"/>
              </a:ext>
            </a:extLst>
          </p:cNvPr>
          <p:cNvSpPr/>
          <p:nvPr/>
        </p:nvSpPr>
        <p:spPr>
          <a:xfrm>
            <a:off x="13552347" y="9511632"/>
            <a:ext cx="8229600" cy="1938992"/>
          </a:xfrm>
          <a:prstGeom prst="rect">
            <a:avLst/>
          </a:prstGeom>
        </p:spPr>
        <p:txBody>
          <a:bodyPr wrap="square">
            <a:spAutoFit/>
          </a:bodyPr>
          <a:lstStyle/>
          <a:p>
            <a:pPr fontAlgn="base">
              <a:lnSpc>
                <a:spcPct val="100000"/>
              </a:lnSpc>
            </a:pPr>
            <a:r>
              <a:rPr lang="en-US" sz="4000" dirty="0"/>
              <a:t>Businesses make </a:t>
            </a:r>
            <a:r>
              <a:rPr lang="en-US" sz="4000" b="1" dirty="0">
                <a:latin typeface="Montserrat SemiBold" pitchFamily="2" charset="77"/>
              </a:rPr>
              <a:t>an average of $8 in income for every $1 </a:t>
            </a:r>
            <a:r>
              <a:rPr lang="en-US" sz="4000" dirty="0"/>
              <a:t>they spend in Google Ads.</a:t>
            </a:r>
            <a:r>
              <a:rPr lang="en-US" sz="4000" baseline="30000" dirty="0"/>
              <a:t>12</a:t>
            </a:r>
          </a:p>
        </p:txBody>
      </p:sp>
      <p:pic>
        <p:nvPicPr>
          <p:cNvPr id="14" name="Picture 13">
            <a:extLst>
              <a:ext uri="{FF2B5EF4-FFF2-40B4-BE49-F238E27FC236}">
                <a16:creationId xmlns:a16="http://schemas.microsoft.com/office/drawing/2014/main" id="{ECF2B45E-E5AC-074F-8D1D-454A43EE87B8}"/>
              </a:ext>
            </a:extLst>
          </p:cNvPr>
          <p:cNvPicPr>
            <a:picLocks noChangeAspect="1"/>
          </p:cNvPicPr>
          <p:nvPr/>
        </p:nvPicPr>
        <p:blipFill rotWithShape="1">
          <a:blip r:embed="rId2">
            <a:extLst>
              <a:ext uri="{28A0092B-C50C-407E-A947-70E740481C1C}">
                <a14:useLocalDpi xmlns:a14="http://schemas.microsoft.com/office/drawing/2010/main" val="0"/>
              </a:ext>
            </a:extLst>
          </a:blip>
          <a:srcRect t="-34429" b="34429"/>
          <a:stretch/>
        </p:blipFill>
        <p:spPr>
          <a:xfrm>
            <a:off x="14636000" y="-681632"/>
            <a:ext cx="5963479" cy="1828800"/>
          </a:xfrm>
          <a:prstGeom prst="rect">
            <a:avLst/>
          </a:prstGeom>
        </p:spPr>
      </p:pic>
    </p:spTree>
    <p:extLst>
      <p:ext uri="{BB962C8B-B14F-4D97-AF65-F5344CB8AC3E}">
        <p14:creationId xmlns:p14="http://schemas.microsoft.com/office/powerpoint/2010/main" val="149662894"/>
      </p:ext>
    </p:extLst>
  </p:cSld>
  <p:clrMapOvr>
    <a:masterClrMapping/>
  </p:clrMapOvr>
  <p:transition spd="med"/>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B609B6-ED76-B146-ADAE-FB7340BE6836}"/>
              </a:ext>
            </a:extLst>
          </p:cNvPr>
          <p:cNvSpPr>
            <a:spLocks noGrp="1"/>
          </p:cNvSpPr>
          <p:nvPr>
            <p:ph type="title"/>
          </p:nvPr>
        </p:nvSpPr>
        <p:spPr/>
        <p:txBody>
          <a:bodyPr/>
          <a:lstStyle/>
          <a:p>
            <a:pPr marL="1371600" indent="-1371600">
              <a:buFont typeface="+mj-lt"/>
              <a:buAutoNum type="arabicPeriod" startAt="3"/>
            </a:pPr>
            <a:r>
              <a:rPr lang="en-US" dirty="0"/>
              <a:t>Influence Your Online Reputation</a:t>
            </a:r>
          </a:p>
        </p:txBody>
      </p:sp>
    </p:spTree>
    <p:extLst>
      <p:ext uri="{BB962C8B-B14F-4D97-AF65-F5344CB8AC3E}">
        <p14:creationId xmlns:p14="http://schemas.microsoft.com/office/powerpoint/2010/main" val="2189983539"/>
      </p:ext>
    </p:extLst>
  </p:cSld>
  <p:clrMapOvr>
    <a:masterClrMapping/>
  </p:clrMapOvr>
  <p:transition spd="med"/>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FCF108D2-737C-8E42-B2C9-8492D1754A28}"/>
              </a:ext>
            </a:extLst>
          </p:cNvPr>
          <p:cNvSpPr/>
          <p:nvPr/>
        </p:nvSpPr>
        <p:spPr>
          <a:xfrm>
            <a:off x="0" y="11338560"/>
            <a:ext cx="24384000" cy="2377440"/>
          </a:xfrm>
          <a:prstGeom prst="rect">
            <a:avLst/>
          </a:prstGeom>
          <a:solidFill>
            <a:srgbClr val="2E8B57"/>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latin typeface="Helvetica Neue Medium"/>
              <a:ea typeface="Helvetica Neue Medium"/>
              <a:cs typeface="Helvetica Neue Medium"/>
              <a:sym typeface="Helvetica Neue Medium"/>
            </a:endParaRPr>
          </a:p>
        </p:txBody>
      </p:sp>
      <p:pic>
        <p:nvPicPr>
          <p:cNvPr id="2" name="Picture 1">
            <a:extLst>
              <a:ext uri="{FF2B5EF4-FFF2-40B4-BE49-F238E27FC236}">
                <a16:creationId xmlns:a16="http://schemas.microsoft.com/office/drawing/2014/main" id="{E544C094-563E-2842-833C-740AE49404FD}"/>
              </a:ext>
            </a:extLst>
          </p:cNvPr>
          <p:cNvPicPr>
            <a:picLocks noChangeAspect="1"/>
          </p:cNvPicPr>
          <p:nvPr/>
        </p:nvPicPr>
        <p:blipFill>
          <a:blip r:embed="rId3"/>
          <a:stretch>
            <a:fillRect/>
          </a:stretch>
        </p:blipFill>
        <p:spPr>
          <a:xfrm>
            <a:off x="22243732" y="11841480"/>
            <a:ext cx="1371600" cy="1371600"/>
          </a:xfrm>
          <a:prstGeom prst="rect">
            <a:avLst/>
          </a:prstGeom>
        </p:spPr>
      </p:pic>
      <p:sp>
        <p:nvSpPr>
          <p:cNvPr id="7" name="Rectangle 6">
            <a:extLst>
              <a:ext uri="{FF2B5EF4-FFF2-40B4-BE49-F238E27FC236}">
                <a16:creationId xmlns:a16="http://schemas.microsoft.com/office/drawing/2014/main" id="{1E6FE3EF-74B5-CB4C-B03B-E27840035BCD}"/>
              </a:ext>
            </a:extLst>
          </p:cNvPr>
          <p:cNvSpPr/>
          <p:nvPr/>
        </p:nvSpPr>
        <p:spPr>
          <a:xfrm>
            <a:off x="1060937" y="1005840"/>
            <a:ext cx="10058400" cy="11704320"/>
          </a:xfrm>
          <a:prstGeom prst="rect">
            <a:avLst/>
          </a:prstGeom>
          <a:solidFill>
            <a:srgbClr val="E4F6EC"/>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latin typeface="Helvetica Neue Medium"/>
              <a:ea typeface="Helvetica Neue Medium"/>
              <a:cs typeface="Helvetica Neue Medium"/>
              <a:sym typeface="Helvetica Neue Medium"/>
            </a:endParaRPr>
          </a:p>
        </p:txBody>
      </p:sp>
      <p:sp>
        <p:nvSpPr>
          <p:cNvPr id="4" name="Content Placeholder 2">
            <a:extLst>
              <a:ext uri="{FF2B5EF4-FFF2-40B4-BE49-F238E27FC236}">
                <a16:creationId xmlns:a16="http://schemas.microsoft.com/office/drawing/2014/main" id="{F49F4AEE-C884-674F-B427-D67FA46D85B7}"/>
              </a:ext>
            </a:extLst>
          </p:cNvPr>
          <p:cNvSpPr txBox="1">
            <a:spLocks/>
          </p:cNvSpPr>
          <p:nvPr/>
        </p:nvSpPr>
        <p:spPr>
          <a:xfrm>
            <a:off x="1917558" y="1828351"/>
            <a:ext cx="8345158" cy="10481326"/>
          </a:xfrm>
          <a:prstGeom prst="rect">
            <a:avLst/>
          </a:prstGeom>
        </p:spPr>
        <p:txBody>
          <a:bodyPr>
            <a:noAutofit/>
          </a:bodyPr>
          <a:lstStyle>
            <a:lvl1pPr marL="609600" marR="0" indent="-609600" algn="l" defTabSz="2438338" rtl="0" latinLnBrk="0">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ontserrat Regular"/>
                <a:ea typeface="Montserrat Regular"/>
                <a:cs typeface="Montserrat Regular"/>
                <a:sym typeface="Montserrat Regular"/>
              </a:defRPr>
            </a:lvl1pPr>
            <a:lvl2pPr marL="1219200" marR="0" indent="-609600" algn="l" defTabSz="2438338" rtl="0" latinLnBrk="0">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ontserrat Regular"/>
                <a:ea typeface="Montserrat Regular"/>
                <a:cs typeface="Montserrat Regular"/>
                <a:sym typeface="Montserrat Regular"/>
              </a:defRPr>
            </a:lvl2pPr>
            <a:lvl3pPr marL="1828800" marR="0" indent="-609600" algn="l" defTabSz="2438338" rtl="0" latinLnBrk="0">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ontserrat Regular"/>
                <a:ea typeface="Montserrat Regular"/>
                <a:cs typeface="Montserrat Regular"/>
                <a:sym typeface="Montserrat Regular"/>
              </a:defRPr>
            </a:lvl3pPr>
            <a:lvl4pPr marL="2438400" marR="0" indent="-609600" algn="l" defTabSz="2438338" rtl="0" latinLnBrk="0">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ontserrat Regular"/>
                <a:ea typeface="Montserrat Regular"/>
                <a:cs typeface="Montserrat Regular"/>
                <a:sym typeface="Montserrat Regular"/>
              </a:defRPr>
            </a:lvl4pPr>
            <a:lvl5pPr marL="3048000" marR="0" indent="-609600" algn="l" defTabSz="2438338" rtl="0" latinLnBrk="0">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ontserrat Regular"/>
                <a:ea typeface="Montserrat Regular"/>
                <a:cs typeface="Montserrat Regular"/>
                <a:sym typeface="Montserrat Regular"/>
              </a:defRPr>
            </a:lvl5pPr>
            <a:lvl6pPr marL="3657600" marR="0" indent="-609600" algn="l" defTabSz="2438338" rtl="0" latinLnBrk="0">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ontserrat Regular"/>
                <a:ea typeface="Montserrat Regular"/>
                <a:cs typeface="Montserrat Regular"/>
                <a:sym typeface="Montserrat Regular"/>
              </a:defRPr>
            </a:lvl6pPr>
            <a:lvl7pPr marL="4267200" marR="0" indent="-609600" algn="l" defTabSz="2438338" rtl="0" latinLnBrk="0">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ontserrat Regular"/>
                <a:ea typeface="Montserrat Regular"/>
                <a:cs typeface="Montserrat Regular"/>
                <a:sym typeface="Montserrat Regular"/>
              </a:defRPr>
            </a:lvl7pPr>
            <a:lvl8pPr marL="4876800" marR="0" indent="-609600" algn="l" defTabSz="2438338" rtl="0" latinLnBrk="0">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ontserrat Regular"/>
                <a:ea typeface="Montserrat Regular"/>
                <a:cs typeface="Montserrat Regular"/>
                <a:sym typeface="Montserrat Regular"/>
              </a:defRPr>
            </a:lvl8pPr>
            <a:lvl9pPr marL="5486400" marR="0" indent="-609600" algn="l" defTabSz="2438338" rtl="0" latinLnBrk="0">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ontserrat Regular"/>
                <a:ea typeface="Montserrat Regular"/>
                <a:cs typeface="Montserrat Regular"/>
                <a:sym typeface="Montserrat Regular"/>
              </a:defRPr>
            </a:lvl9pPr>
          </a:lstStyle>
          <a:p>
            <a:pPr marL="0" indent="0" fontAlgn="base" hangingPunct="1">
              <a:lnSpc>
                <a:spcPct val="100000"/>
              </a:lnSpc>
              <a:spcBef>
                <a:spcPts val="0"/>
              </a:spcBef>
              <a:buNone/>
            </a:pPr>
            <a:r>
              <a:rPr lang="en-US" sz="3400" dirty="0">
                <a:solidFill>
                  <a:srgbClr val="282C36"/>
                </a:solidFill>
              </a:rPr>
              <a:t>Reputation Marketing helps your practice build up more positive online reviews. This can not only help to boost your search engine ranking, but also may help you get more appointments when patients see your great reviews.</a:t>
            </a:r>
          </a:p>
          <a:p>
            <a:pPr marL="0" indent="0" fontAlgn="base" hangingPunct="1">
              <a:lnSpc>
                <a:spcPct val="100000"/>
              </a:lnSpc>
              <a:spcBef>
                <a:spcPts val="0"/>
              </a:spcBef>
              <a:buNone/>
            </a:pPr>
            <a:endParaRPr lang="en-US" sz="3400" dirty="0">
              <a:solidFill>
                <a:srgbClr val="282C36"/>
              </a:solidFill>
            </a:endParaRPr>
          </a:p>
          <a:p>
            <a:pPr fontAlgn="base" hangingPunct="1">
              <a:lnSpc>
                <a:spcPct val="100000"/>
              </a:lnSpc>
              <a:spcBef>
                <a:spcPts val="0"/>
              </a:spcBef>
              <a:buClr>
                <a:srgbClr val="2E8B57"/>
              </a:buClr>
            </a:pPr>
            <a:r>
              <a:rPr lang="en-US" sz="3400" dirty="0">
                <a:solidFill>
                  <a:srgbClr val="282C36"/>
                </a:solidFill>
              </a:rPr>
              <a:t>34% of internet users, or 25% of adults, have read someone else’s commentary or experience about health or medical issues on an online news group, website, or blog.</a:t>
            </a:r>
            <a:r>
              <a:rPr lang="en-US" sz="3400" baseline="30000" dirty="0">
                <a:solidFill>
                  <a:srgbClr val="282C36"/>
                </a:solidFill>
              </a:rPr>
              <a:t>13</a:t>
            </a:r>
            <a:r>
              <a:rPr lang="en-US" sz="3400" dirty="0">
                <a:solidFill>
                  <a:srgbClr val="282C36"/>
                </a:solidFill>
              </a:rPr>
              <a:t> </a:t>
            </a:r>
          </a:p>
          <a:p>
            <a:pPr fontAlgn="base" hangingPunct="1">
              <a:lnSpc>
                <a:spcPct val="100000"/>
              </a:lnSpc>
              <a:spcBef>
                <a:spcPts val="1500"/>
              </a:spcBef>
              <a:buClr>
                <a:srgbClr val="2E8B57"/>
              </a:buClr>
            </a:pPr>
            <a:r>
              <a:rPr lang="en-US" sz="3400" dirty="0">
                <a:solidFill>
                  <a:srgbClr val="282C36"/>
                </a:solidFill>
              </a:rPr>
              <a:t>When patients have positive stories to share about your practice, it helps to reassure other patients who are considering scheduling an appointment.</a:t>
            </a:r>
          </a:p>
          <a:p>
            <a:pPr marL="0" indent="0" fontAlgn="base" hangingPunct="1">
              <a:lnSpc>
                <a:spcPct val="100000"/>
              </a:lnSpc>
              <a:spcBef>
                <a:spcPts val="0"/>
              </a:spcBef>
              <a:buNone/>
            </a:pPr>
            <a:endParaRPr lang="en-US" sz="3400" dirty="0">
              <a:solidFill>
                <a:srgbClr val="282C36"/>
              </a:solidFill>
            </a:endParaRPr>
          </a:p>
        </p:txBody>
      </p:sp>
      <p:pic>
        <p:nvPicPr>
          <p:cNvPr id="6" name="Picture 5">
            <a:extLst>
              <a:ext uri="{FF2B5EF4-FFF2-40B4-BE49-F238E27FC236}">
                <a16:creationId xmlns:a16="http://schemas.microsoft.com/office/drawing/2014/main" id="{0B2E2F8D-6C89-CF4A-9974-9B8FAAB5E65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548569" y="-377143"/>
            <a:ext cx="16921487" cy="12691115"/>
          </a:xfrm>
          <a:prstGeom prst="rect">
            <a:avLst/>
          </a:prstGeom>
        </p:spPr>
      </p:pic>
      <p:pic>
        <p:nvPicPr>
          <p:cNvPr id="12" name="Picture 11">
            <a:extLst>
              <a:ext uri="{FF2B5EF4-FFF2-40B4-BE49-F238E27FC236}">
                <a16:creationId xmlns:a16="http://schemas.microsoft.com/office/drawing/2014/main" id="{090330B4-26D4-5446-AC9D-8BFA5BF2E18B}"/>
              </a:ext>
            </a:extLst>
          </p:cNvPr>
          <p:cNvPicPr>
            <a:picLocks noChangeAspect="1"/>
          </p:cNvPicPr>
          <p:nvPr/>
        </p:nvPicPr>
        <p:blipFill rotWithShape="1">
          <a:blip r:embed="rId5">
            <a:extLst>
              <a:ext uri="{28A0092B-C50C-407E-A947-70E740481C1C}">
                <a14:useLocalDpi xmlns:a14="http://schemas.microsoft.com/office/drawing/2010/main" val="0"/>
              </a:ext>
            </a:extLst>
          </a:blip>
          <a:srcRect t="-15000" b="15000"/>
          <a:stretch/>
        </p:blipFill>
        <p:spPr>
          <a:xfrm>
            <a:off x="-185928" y="-315640"/>
            <a:ext cx="5963479" cy="1828800"/>
          </a:xfrm>
          <a:prstGeom prst="rect">
            <a:avLst/>
          </a:prstGeom>
        </p:spPr>
      </p:pic>
    </p:spTree>
    <p:extLst>
      <p:ext uri="{BB962C8B-B14F-4D97-AF65-F5344CB8AC3E}">
        <p14:creationId xmlns:p14="http://schemas.microsoft.com/office/powerpoint/2010/main" val="3959698864"/>
      </p:ext>
    </p:extLst>
  </p:cSld>
  <p:clrMapOvr>
    <a:masterClrMapping/>
  </p:clrMapOvr>
  <p:transition spd="med"/>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B609B6-ED76-B146-ADAE-FB7340BE6836}"/>
              </a:ext>
            </a:extLst>
          </p:cNvPr>
          <p:cNvSpPr>
            <a:spLocks noGrp="1"/>
          </p:cNvSpPr>
          <p:nvPr>
            <p:ph type="title"/>
          </p:nvPr>
        </p:nvSpPr>
        <p:spPr/>
        <p:txBody>
          <a:bodyPr/>
          <a:lstStyle/>
          <a:p>
            <a:pPr marL="1371600" indent="-1371600">
              <a:buFont typeface="+mj-lt"/>
              <a:buAutoNum type="arabicPeriod" startAt="4"/>
            </a:pPr>
            <a:r>
              <a:rPr lang="en-US" dirty="0"/>
              <a:t>Build Patient Connections on Social Media</a:t>
            </a:r>
          </a:p>
        </p:txBody>
      </p:sp>
    </p:spTree>
    <p:extLst>
      <p:ext uri="{BB962C8B-B14F-4D97-AF65-F5344CB8AC3E}">
        <p14:creationId xmlns:p14="http://schemas.microsoft.com/office/powerpoint/2010/main" val="2060875336"/>
      </p:ext>
    </p:extLst>
  </p:cSld>
  <p:clrMapOvr>
    <a:masterClrMapping/>
  </p:clrMapOvr>
  <p:transition spd="med"/>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 name="Oval 35">
            <a:extLst>
              <a:ext uri="{FF2B5EF4-FFF2-40B4-BE49-F238E27FC236}">
                <a16:creationId xmlns:a16="http://schemas.microsoft.com/office/drawing/2014/main" id="{314CC28C-FC66-B047-9FF5-C7402D02CD64}"/>
              </a:ext>
            </a:extLst>
          </p:cNvPr>
          <p:cNvSpPr>
            <a:spLocks noChangeAspect="1"/>
          </p:cNvSpPr>
          <p:nvPr/>
        </p:nvSpPr>
        <p:spPr>
          <a:xfrm>
            <a:off x="15460794" y="8250558"/>
            <a:ext cx="2734376" cy="2734376"/>
          </a:xfrm>
          <a:prstGeom prst="ellipse">
            <a:avLst/>
          </a:prstGeom>
          <a:noFill/>
          <a:ln w="57150" cap="flat">
            <a:solidFill>
              <a:srgbClr val="E9E9EA"/>
            </a:solidFill>
            <a:prstDash val="dash"/>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latin typeface="Helvetica Neue Medium"/>
              <a:ea typeface="Helvetica Neue Medium"/>
              <a:cs typeface="Helvetica Neue Medium"/>
              <a:sym typeface="Helvetica Neue Medium"/>
            </a:endParaRPr>
          </a:p>
        </p:txBody>
      </p:sp>
      <p:sp>
        <p:nvSpPr>
          <p:cNvPr id="20" name="Oval 19">
            <a:extLst>
              <a:ext uri="{FF2B5EF4-FFF2-40B4-BE49-F238E27FC236}">
                <a16:creationId xmlns:a16="http://schemas.microsoft.com/office/drawing/2014/main" id="{47260245-8BC4-5F4F-9E87-D60A583A218A}"/>
              </a:ext>
            </a:extLst>
          </p:cNvPr>
          <p:cNvSpPr>
            <a:spLocks noChangeAspect="1"/>
          </p:cNvSpPr>
          <p:nvPr/>
        </p:nvSpPr>
        <p:spPr>
          <a:xfrm>
            <a:off x="12039740" y="1331059"/>
            <a:ext cx="7086600" cy="7086600"/>
          </a:xfrm>
          <a:prstGeom prst="ellipse">
            <a:avLst/>
          </a:prstGeom>
          <a:noFill/>
          <a:ln w="57150" cap="flat">
            <a:solidFill>
              <a:srgbClr val="E9E9EA"/>
            </a:solidFill>
            <a:prstDash val="dash"/>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latin typeface="Helvetica Neue Medium"/>
              <a:ea typeface="Helvetica Neue Medium"/>
              <a:cs typeface="Helvetica Neue Medium"/>
              <a:sym typeface="Helvetica Neue Medium"/>
            </a:endParaRPr>
          </a:p>
        </p:txBody>
      </p:sp>
      <p:sp>
        <p:nvSpPr>
          <p:cNvPr id="3" name="Rectangle 2">
            <a:extLst>
              <a:ext uri="{FF2B5EF4-FFF2-40B4-BE49-F238E27FC236}">
                <a16:creationId xmlns:a16="http://schemas.microsoft.com/office/drawing/2014/main" id="{FCF108D2-737C-8E42-B2C9-8492D1754A28}"/>
              </a:ext>
            </a:extLst>
          </p:cNvPr>
          <p:cNvSpPr/>
          <p:nvPr/>
        </p:nvSpPr>
        <p:spPr>
          <a:xfrm>
            <a:off x="0" y="0"/>
            <a:ext cx="2743200" cy="13716000"/>
          </a:xfrm>
          <a:prstGeom prst="rect">
            <a:avLst/>
          </a:prstGeom>
          <a:solidFill>
            <a:srgbClr val="F36B39"/>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latin typeface="Helvetica Neue Medium"/>
              <a:ea typeface="Helvetica Neue Medium"/>
              <a:cs typeface="Helvetica Neue Medium"/>
              <a:sym typeface="Helvetica Neue Medium"/>
            </a:endParaRPr>
          </a:p>
        </p:txBody>
      </p:sp>
      <p:sp>
        <p:nvSpPr>
          <p:cNvPr id="4" name="Content Placeholder 2">
            <a:extLst>
              <a:ext uri="{FF2B5EF4-FFF2-40B4-BE49-F238E27FC236}">
                <a16:creationId xmlns:a16="http://schemas.microsoft.com/office/drawing/2014/main" id="{F49F4AEE-C884-674F-B427-D67FA46D85B7}"/>
              </a:ext>
            </a:extLst>
          </p:cNvPr>
          <p:cNvSpPr txBox="1">
            <a:spLocks/>
          </p:cNvSpPr>
          <p:nvPr/>
        </p:nvSpPr>
        <p:spPr>
          <a:xfrm>
            <a:off x="4048959" y="2376805"/>
            <a:ext cx="7112683" cy="5114329"/>
          </a:xfrm>
          <a:prstGeom prst="rect">
            <a:avLst/>
          </a:prstGeom>
        </p:spPr>
        <p:txBody>
          <a:bodyPr>
            <a:noAutofit/>
          </a:bodyPr>
          <a:lstStyle>
            <a:lvl1pPr marL="609600" marR="0" indent="-609600" algn="l" defTabSz="2438338" rtl="0" latinLnBrk="0">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ontserrat Regular"/>
                <a:ea typeface="Montserrat Regular"/>
                <a:cs typeface="Montserrat Regular"/>
                <a:sym typeface="Montserrat Regular"/>
              </a:defRPr>
            </a:lvl1pPr>
            <a:lvl2pPr marL="1219200" marR="0" indent="-609600" algn="l" defTabSz="2438338" rtl="0" latinLnBrk="0">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ontserrat Regular"/>
                <a:ea typeface="Montserrat Regular"/>
                <a:cs typeface="Montserrat Regular"/>
                <a:sym typeface="Montserrat Regular"/>
              </a:defRPr>
            </a:lvl2pPr>
            <a:lvl3pPr marL="1828800" marR="0" indent="-609600" algn="l" defTabSz="2438338" rtl="0" latinLnBrk="0">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ontserrat Regular"/>
                <a:ea typeface="Montserrat Regular"/>
                <a:cs typeface="Montserrat Regular"/>
                <a:sym typeface="Montserrat Regular"/>
              </a:defRPr>
            </a:lvl3pPr>
            <a:lvl4pPr marL="2438400" marR="0" indent="-609600" algn="l" defTabSz="2438338" rtl="0" latinLnBrk="0">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ontserrat Regular"/>
                <a:ea typeface="Montserrat Regular"/>
                <a:cs typeface="Montserrat Regular"/>
                <a:sym typeface="Montserrat Regular"/>
              </a:defRPr>
            </a:lvl4pPr>
            <a:lvl5pPr marL="3048000" marR="0" indent="-609600" algn="l" defTabSz="2438338" rtl="0" latinLnBrk="0">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ontserrat Regular"/>
                <a:ea typeface="Montserrat Regular"/>
                <a:cs typeface="Montserrat Regular"/>
                <a:sym typeface="Montserrat Regular"/>
              </a:defRPr>
            </a:lvl5pPr>
            <a:lvl6pPr marL="3657600" marR="0" indent="-609600" algn="l" defTabSz="2438338" rtl="0" latinLnBrk="0">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ontserrat Regular"/>
                <a:ea typeface="Montserrat Regular"/>
                <a:cs typeface="Montserrat Regular"/>
                <a:sym typeface="Montserrat Regular"/>
              </a:defRPr>
            </a:lvl6pPr>
            <a:lvl7pPr marL="4267200" marR="0" indent="-609600" algn="l" defTabSz="2438338" rtl="0" latinLnBrk="0">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ontserrat Regular"/>
                <a:ea typeface="Montserrat Regular"/>
                <a:cs typeface="Montserrat Regular"/>
                <a:sym typeface="Montserrat Regular"/>
              </a:defRPr>
            </a:lvl7pPr>
            <a:lvl8pPr marL="4876800" marR="0" indent="-609600" algn="l" defTabSz="2438338" rtl="0" latinLnBrk="0">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ontserrat Regular"/>
                <a:ea typeface="Montserrat Regular"/>
                <a:cs typeface="Montserrat Regular"/>
                <a:sym typeface="Montserrat Regular"/>
              </a:defRPr>
            </a:lvl8pPr>
            <a:lvl9pPr marL="5486400" marR="0" indent="-609600" algn="l" defTabSz="2438338" rtl="0" latinLnBrk="0">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ontserrat Regular"/>
                <a:ea typeface="Montserrat Regular"/>
                <a:cs typeface="Montserrat Regular"/>
                <a:sym typeface="Montserrat Regular"/>
              </a:defRPr>
            </a:lvl9pPr>
          </a:lstStyle>
          <a:p>
            <a:pPr marL="0" indent="0" fontAlgn="base" hangingPunct="1">
              <a:lnSpc>
                <a:spcPct val="100000"/>
              </a:lnSpc>
              <a:spcBef>
                <a:spcPts val="0"/>
              </a:spcBef>
              <a:buNone/>
            </a:pPr>
            <a:r>
              <a:rPr lang="en-US" sz="3600" dirty="0">
                <a:solidFill>
                  <a:srgbClr val="282C36"/>
                </a:solidFill>
              </a:rPr>
              <a:t>With the power of social networking sites, you can build audiences, attract prospective patients, and get people talking about your practice. Social media allows you to connect with patients and help you build trust and confidence with patients.</a:t>
            </a:r>
          </a:p>
          <a:p>
            <a:pPr marL="0" indent="0" fontAlgn="base" hangingPunct="1">
              <a:lnSpc>
                <a:spcPct val="100000"/>
              </a:lnSpc>
              <a:spcBef>
                <a:spcPts val="0"/>
              </a:spcBef>
              <a:buFontTx/>
              <a:buNone/>
            </a:pPr>
            <a:endParaRPr lang="en-US" sz="3600" dirty="0">
              <a:solidFill>
                <a:srgbClr val="282C36"/>
              </a:solidFill>
            </a:endParaRPr>
          </a:p>
        </p:txBody>
      </p:sp>
      <p:pic>
        <p:nvPicPr>
          <p:cNvPr id="2" name="Picture 1">
            <a:extLst>
              <a:ext uri="{FF2B5EF4-FFF2-40B4-BE49-F238E27FC236}">
                <a16:creationId xmlns:a16="http://schemas.microsoft.com/office/drawing/2014/main" id="{E544C094-563E-2842-833C-740AE49404FD}"/>
              </a:ext>
            </a:extLst>
          </p:cNvPr>
          <p:cNvPicPr>
            <a:picLocks noChangeAspect="1"/>
          </p:cNvPicPr>
          <p:nvPr/>
        </p:nvPicPr>
        <p:blipFill>
          <a:blip r:embed="rId2"/>
          <a:stretch>
            <a:fillRect/>
          </a:stretch>
        </p:blipFill>
        <p:spPr>
          <a:xfrm>
            <a:off x="653141" y="661469"/>
            <a:ext cx="1371600" cy="1371600"/>
          </a:xfrm>
          <a:prstGeom prst="rect">
            <a:avLst/>
          </a:prstGeom>
        </p:spPr>
      </p:pic>
      <p:pic>
        <p:nvPicPr>
          <p:cNvPr id="6" name="Picture 5">
            <a:extLst>
              <a:ext uri="{FF2B5EF4-FFF2-40B4-BE49-F238E27FC236}">
                <a16:creationId xmlns:a16="http://schemas.microsoft.com/office/drawing/2014/main" id="{337E3BB8-94B0-B04C-9545-CECDC848E7A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28560" y="11225731"/>
            <a:ext cx="5963479" cy="1828800"/>
          </a:xfrm>
          <a:prstGeom prst="rect">
            <a:avLst/>
          </a:prstGeom>
        </p:spPr>
      </p:pic>
      <p:grpSp>
        <p:nvGrpSpPr>
          <p:cNvPr id="32" name="Group 31">
            <a:extLst>
              <a:ext uri="{FF2B5EF4-FFF2-40B4-BE49-F238E27FC236}">
                <a16:creationId xmlns:a16="http://schemas.microsoft.com/office/drawing/2014/main" id="{DD4329B3-FCEB-C74A-BC03-5C960A32536E}"/>
              </a:ext>
            </a:extLst>
          </p:cNvPr>
          <p:cNvGrpSpPr/>
          <p:nvPr/>
        </p:nvGrpSpPr>
        <p:grpSpPr>
          <a:xfrm>
            <a:off x="12382640" y="1669650"/>
            <a:ext cx="6400800" cy="6400800"/>
            <a:chOff x="11580182" y="1067784"/>
            <a:chExt cx="6400800" cy="6400800"/>
          </a:xfrm>
        </p:grpSpPr>
        <p:sp>
          <p:nvSpPr>
            <p:cNvPr id="9" name="Oval 8">
              <a:extLst>
                <a:ext uri="{FF2B5EF4-FFF2-40B4-BE49-F238E27FC236}">
                  <a16:creationId xmlns:a16="http://schemas.microsoft.com/office/drawing/2014/main" id="{7026C165-455F-CA45-9D4D-C5BAC63DF677}"/>
                </a:ext>
              </a:extLst>
            </p:cNvPr>
            <p:cNvSpPr>
              <a:spLocks noChangeAspect="1"/>
            </p:cNvSpPr>
            <p:nvPr/>
          </p:nvSpPr>
          <p:spPr>
            <a:xfrm>
              <a:off x="11580182" y="1067784"/>
              <a:ext cx="6400800" cy="6400800"/>
            </a:xfrm>
            <a:prstGeom prst="ellipse">
              <a:avLst/>
            </a:prstGeom>
            <a:solidFill>
              <a:srgbClr val="9544ED"/>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latin typeface="Helvetica Neue Medium"/>
                <a:ea typeface="Helvetica Neue Medium"/>
                <a:cs typeface="Helvetica Neue Medium"/>
                <a:sym typeface="Helvetica Neue Medium"/>
              </a:endParaRPr>
            </a:p>
          </p:txBody>
        </p:sp>
        <p:sp>
          <p:nvSpPr>
            <p:cNvPr id="10" name="Rectangle 9">
              <a:extLst>
                <a:ext uri="{FF2B5EF4-FFF2-40B4-BE49-F238E27FC236}">
                  <a16:creationId xmlns:a16="http://schemas.microsoft.com/office/drawing/2014/main" id="{CC1D65F0-401B-4D41-A9BE-70832F5FA45E}"/>
                </a:ext>
              </a:extLst>
            </p:cNvPr>
            <p:cNvSpPr/>
            <p:nvPr/>
          </p:nvSpPr>
          <p:spPr>
            <a:xfrm>
              <a:off x="13866710" y="3683409"/>
              <a:ext cx="1827744" cy="1169551"/>
            </a:xfrm>
            <a:prstGeom prst="rect">
              <a:avLst/>
            </a:prstGeom>
          </p:spPr>
          <p:txBody>
            <a:bodyPr wrap="none">
              <a:spAutoFit/>
            </a:bodyPr>
            <a:lstStyle/>
            <a:p>
              <a:pPr fontAlgn="base" hangingPunct="1">
                <a:lnSpc>
                  <a:spcPct val="100000"/>
                </a:lnSpc>
                <a:spcBef>
                  <a:spcPts val="0"/>
                </a:spcBef>
              </a:pPr>
              <a:r>
                <a:rPr lang="en-US" sz="7000" dirty="0">
                  <a:solidFill>
                    <a:schemeClr val="bg1"/>
                  </a:solidFill>
                  <a:latin typeface="Montserrat Medium" pitchFamily="2" charset="77"/>
                </a:rPr>
                <a:t>74</a:t>
              </a:r>
              <a:r>
                <a:rPr lang="en-US" sz="7000" baseline="30000" dirty="0">
                  <a:solidFill>
                    <a:schemeClr val="bg1"/>
                  </a:solidFill>
                  <a:latin typeface="Montserrat Medium" pitchFamily="2" charset="77"/>
                </a:rPr>
                <a:t>%</a:t>
              </a:r>
            </a:p>
          </p:txBody>
        </p:sp>
      </p:grpSp>
      <p:grpSp>
        <p:nvGrpSpPr>
          <p:cNvPr id="35" name="Group 34">
            <a:extLst>
              <a:ext uri="{FF2B5EF4-FFF2-40B4-BE49-F238E27FC236}">
                <a16:creationId xmlns:a16="http://schemas.microsoft.com/office/drawing/2014/main" id="{5B65EA3F-64D2-DA40-8FE3-E627AB927CAF}"/>
              </a:ext>
            </a:extLst>
          </p:cNvPr>
          <p:cNvGrpSpPr/>
          <p:nvPr/>
        </p:nvGrpSpPr>
        <p:grpSpPr>
          <a:xfrm>
            <a:off x="11506438" y="6099342"/>
            <a:ext cx="5486400" cy="5486400"/>
            <a:chOff x="10703980" y="5497476"/>
            <a:chExt cx="5486400" cy="5486400"/>
          </a:xfrm>
        </p:grpSpPr>
        <p:sp>
          <p:nvSpPr>
            <p:cNvPr id="18" name="Oval 17">
              <a:extLst>
                <a:ext uri="{FF2B5EF4-FFF2-40B4-BE49-F238E27FC236}">
                  <a16:creationId xmlns:a16="http://schemas.microsoft.com/office/drawing/2014/main" id="{E9F3FCDD-EE46-2D4B-9AE5-AEA9390E41DD}"/>
                </a:ext>
              </a:extLst>
            </p:cNvPr>
            <p:cNvSpPr>
              <a:spLocks noChangeAspect="1"/>
            </p:cNvSpPr>
            <p:nvPr/>
          </p:nvSpPr>
          <p:spPr>
            <a:xfrm>
              <a:off x="10703980" y="5497476"/>
              <a:ext cx="5486400" cy="5486400"/>
            </a:xfrm>
            <a:prstGeom prst="ellipse">
              <a:avLst/>
            </a:prstGeom>
            <a:solidFill>
              <a:srgbClr val="2E8B57"/>
            </a:solidFill>
            <a:ln w="76200" cap="flat">
              <a:solidFill>
                <a:schemeClr val="bg1"/>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latin typeface="Helvetica Neue Medium"/>
                <a:ea typeface="Helvetica Neue Medium"/>
                <a:cs typeface="Helvetica Neue Medium"/>
                <a:sym typeface="Helvetica Neue Medium"/>
              </a:endParaRPr>
            </a:p>
          </p:txBody>
        </p:sp>
        <p:sp>
          <p:nvSpPr>
            <p:cNvPr id="22" name="Rectangle 21">
              <a:extLst>
                <a:ext uri="{FF2B5EF4-FFF2-40B4-BE49-F238E27FC236}">
                  <a16:creationId xmlns:a16="http://schemas.microsoft.com/office/drawing/2014/main" id="{24DDD523-7EB6-644C-AB6D-03AF29261956}"/>
                </a:ext>
              </a:extLst>
            </p:cNvPr>
            <p:cNvSpPr/>
            <p:nvPr/>
          </p:nvSpPr>
          <p:spPr>
            <a:xfrm>
              <a:off x="12525293" y="7655901"/>
              <a:ext cx="1843774" cy="1169551"/>
            </a:xfrm>
            <a:prstGeom prst="rect">
              <a:avLst/>
            </a:prstGeom>
          </p:spPr>
          <p:txBody>
            <a:bodyPr wrap="none">
              <a:spAutoFit/>
            </a:bodyPr>
            <a:lstStyle/>
            <a:p>
              <a:pPr fontAlgn="base" hangingPunct="1">
                <a:lnSpc>
                  <a:spcPct val="100000"/>
                </a:lnSpc>
                <a:spcBef>
                  <a:spcPts val="0"/>
                </a:spcBef>
              </a:pPr>
              <a:r>
                <a:rPr lang="en-US" sz="7000" dirty="0">
                  <a:solidFill>
                    <a:schemeClr val="bg1"/>
                  </a:solidFill>
                  <a:latin typeface="Montserrat Medium" pitchFamily="2" charset="77"/>
                </a:rPr>
                <a:t>60</a:t>
              </a:r>
              <a:r>
                <a:rPr lang="en-US" sz="7000" baseline="30000" dirty="0">
                  <a:solidFill>
                    <a:schemeClr val="bg1"/>
                  </a:solidFill>
                  <a:latin typeface="Montserrat Medium" pitchFamily="2" charset="77"/>
                </a:rPr>
                <a:t>%</a:t>
              </a:r>
            </a:p>
          </p:txBody>
        </p:sp>
      </p:grpSp>
      <p:grpSp>
        <p:nvGrpSpPr>
          <p:cNvPr id="34" name="Group 33">
            <a:extLst>
              <a:ext uri="{FF2B5EF4-FFF2-40B4-BE49-F238E27FC236}">
                <a16:creationId xmlns:a16="http://schemas.microsoft.com/office/drawing/2014/main" id="{C43AD34C-E150-6647-9ACD-0A4E89723795}"/>
              </a:ext>
            </a:extLst>
          </p:cNvPr>
          <p:cNvGrpSpPr/>
          <p:nvPr/>
        </p:nvGrpSpPr>
        <p:grpSpPr>
          <a:xfrm>
            <a:off x="16373856" y="5741074"/>
            <a:ext cx="4572000" cy="4572000"/>
            <a:chOff x="15571398" y="5139208"/>
            <a:chExt cx="4572000" cy="4572000"/>
          </a:xfrm>
        </p:grpSpPr>
        <p:sp>
          <p:nvSpPr>
            <p:cNvPr id="19" name="Oval 18">
              <a:extLst>
                <a:ext uri="{FF2B5EF4-FFF2-40B4-BE49-F238E27FC236}">
                  <a16:creationId xmlns:a16="http://schemas.microsoft.com/office/drawing/2014/main" id="{9EDCFE69-0C78-3F4B-92D0-9EE9CB611879}"/>
                </a:ext>
              </a:extLst>
            </p:cNvPr>
            <p:cNvSpPr>
              <a:spLocks noChangeAspect="1"/>
            </p:cNvSpPr>
            <p:nvPr/>
          </p:nvSpPr>
          <p:spPr>
            <a:xfrm>
              <a:off x="15571398" y="5139208"/>
              <a:ext cx="4572000" cy="4572000"/>
            </a:xfrm>
            <a:prstGeom prst="ellipse">
              <a:avLst/>
            </a:prstGeom>
            <a:solidFill>
              <a:srgbClr val="1870C9"/>
            </a:solidFill>
            <a:ln w="76200" cap="flat">
              <a:solidFill>
                <a:schemeClr val="bg1"/>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latin typeface="Helvetica Neue Medium"/>
                <a:ea typeface="Helvetica Neue Medium"/>
                <a:cs typeface="Helvetica Neue Medium"/>
                <a:sym typeface="Helvetica Neue Medium"/>
              </a:endParaRPr>
            </a:p>
          </p:txBody>
        </p:sp>
        <p:sp>
          <p:nvSpPr>
            <p:cNvPr id="23" name="Rectangle 22">
              <a:extLst>
                <a:ext uri="{FF2B5EF4-FFF2-40B4-BE49-F238E27FC236}">
                  <a16:creationId xmlns:a16="http://schemas.microsoft.com/office/drawing/2014/main" id="{28B3D6D5-61CE-8E45-92D7-ED409EA74984}"/>
                </a:ext>
              </a:extLst>
            </p:cNvPr>
            <p:cNvSpPr/>
            <p:nvPr/>
          </p:nvSpPr>
          <p:spPr>
            <a:xfrm>
              <a:off x="17046118" y="6840433"/>
              <a:ext cx="1622560" cy="1169551"/>
            </a:xfrm>
            <a:prstGeom prst="rect">
              <a:avLst/>
            </a:prstGeom>
          </p:spPr>
          <p:txBody>
            <a:bodyPr wrap="none">
              <a:spAutoFit/>
            </a:bodyPr>
            <a:lstStyle/>
            <a:p>
              <a:pPr fontAlgn="base" hangingPunct="1">
                <a:lnSpc>
                  <a:spcPct val="100000"/>
                </a:lnSpc>
                <a:spcBef>
                  <a:spcPts val="0"/>
                </a:spcBef>
              </a:pPr>
              <a:r>
                <a:rPr lang="en-US" sz="7000" dirty="0">
                  <a:solidFill>
                    <a:schemeClr val="bg1"/>
                  </a:solidFill>
                  <a:latin typeface="Montserrat Medium" pitchFamily="2" charset="77"/>
                </a:rPr>
                <a:t>41</a:t>
              </a:r>
              <a:r>
                <a:rPr lang="en-US" sz="7000" baseline="30000" dirty="0">
                  <a:solidFill>
                    <a:schemeClr val="bg1"/>
                  </a:solidFill>
                  <a:latin typeface="Montserrat Medium" pitchFamily="2" charset="77"/>
                </a:rPr>
                <a:t>%</a:t>
              </a:r>
            </a:p>
          </p:txBody>
        </p:sp>
      </p:grpSp>
      <p:grpSp>
        <p:nvGrpSpPr>
          <p:cNvPr id="30" name="Group 29">
            <a:extLst>
              <a:ext uri="{FF2B5EF4-FFF2-40B4-BE49-F238E27FC236}">
                <a16:creationId xmlns:a16="http://schemas.microsoft.com/office/drawing/2014/main" id="{7841DA93-0262-8F44-AD2E-15075482E66E}"/>
              </a:ext>
            </a:extLst>
          </p:cNvPr>
          <p:cNvGrpSpPr/>
          <p:nvPr/>
        </p:nvGrpSpPr>
        <p:grpSpPr>
          <a:xfrm>
            <a:off x="15943787" y="2287611"/>
            <a:ext cx="4818634" cy="1599420"/>
            <a:chOff x="17126966" y="3338887"/>
            <a:chExt cx="4818634" cy="1599420"/>
          </a:xfrm>
        </p:grpSpPr>
        <p:sp>
          <p:nvSpPr>
            <p:cNvPr id="8" name="Rectangle 7">
              <a:extLst>
                <a:ext uri="{FF2B5EF4-FFF2-40B4-BE49-F238E27FC236}">
                  <a16:creationId xmlns:a16="http://schemas.microsoft.com/office/drawing/2014/main" id="{F3E3390E-2359-ED49-8CD8-46140ABE769C}"/>
                </a:ext>
              </a:extLst>
            </p:cNvPr>
            <p:cNvSpPr/>
            <p:nvPr/>
          </p:nvSpPr>
          <p:spPr>
            <a:xfrm>
              <a:off x="17126966" y="3338887"/>
              <a:ext cx="4818634" cy="1599420"/>
            </a:xfrm>
            <a:prstGeom prst="rect">
              <a:avLst/>
            </a:prstGeom>
            <a:solidFill>
              <a:srgbClr val="F6EEFD"/>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latin typeface="Helvetica Neue Medium"/>
                <a:ea typeface="Helvetica Neue Medium"/>
                <a:cs typeface="Helvetica Neue Medium"/>
                <a:sym typeface="Helvetica Neue Medium"/>
              </a:endParaRPr>
            </a:p>
          </p:txBody>
        </p:sp>
        <p:sp>
          <p:nvSpPr>
            <p:cNvPr id="12" name="Rectangle 11">
              <a:extLst>
                <a:ext uri="{FF2B5EF4-FFF2-40B4-BE49-F238E27FC236}">
                  <a16:creationId xmlns:a16="http://schemas.microsoft.com/office/drawing/2014/main" id="{CB2D34D4-3C0A-AD45-AF6B-D6AB57E3A79E}"/>
                </a:ext>
              </a:extLst>
            </p:cNvPr>
            <p:cNvSpPr/>
            <p:nvPr/>
          </p:nvSpPr>
          <p:spPr>
            <a:xfrm>
              <a:off x="17509772" y="3630766"/>
              <a:ext cx="4053022" cy="1015663"/>
            </a:xfrm>
            <a:prstGeom prst="rect">
              <a:avLst/>
            </a:prstGeom>
          </p:spPr>
          <p:txBody>
            <a:bodyPr wrap="square">
              <a:spAutoFit/>
            </a:bodyPr>
            <a:lstStyle/>
            <a:p>
              <a:pPr>
                <a:lnSpc>
                  <a:spcPct val="100000"/>
                </a:lnSpc>
              </a:pPr>
              <a:r>
                <a:rPr lang="en-US" sz="3000" dirty="0"/>
                <a:t>of internet users are on social media.</a:t>
              </a:r>
              <a:r>
                <a:rPr lang="en-US" sz="3000" baseline="30000" dirty="0"/>
                <a:t>14 </a:t>
              </a:r>
              <a:endParaRPr lang="en-US" sz="3000" dirty="0">
                <a:solidFill>
                  <a:srgbClr val="282C36"/>
                </a:solidFill>
                <a:latin typeface="Montserrat Medium" pitchFamily="2" charset="77"/>
              </a:endParaRPr>
            </a:p>
          </p:txBody>
        </p:sp>
      </p:grpSp>
      <p:grpSp>
        <p:nvGrpSpPr>
          <p:cNvPr id="29" name="Group 28">
            <a:extLst>
              <a:ext uri="{FF2B5EF4-FFF2-40B4-BE49-F238E27FC236}">
                <a16:creationId xmlns:a16="http://schemas.microsoft.com/office/drawing/2014/main" id="{F17F8796-C2FA-BD49-B115-C92B632CC04F}"/>
              </a:ext>
            </a:extLst>
          </p:cNvPr>
          <p:cNvGrpSpPr/>
          <p:nvPr/>
        </p:nvGrpSpPr>
        <p:grpSpPr>
          <a:xfrm>
            <a:off x="9933528" y="9924493"/>
            <a:ext cx="5564126" cy="1972548"/>
            <a:chOff x="9907714" y="9253183"/>
            <a:chExt cx="5564126" cy="1972548"/>
          </a:xfrm>
        </p:grpSpPr>
        <p:sp>
          <p:nvSpPr>
            <p:cNvPr id="15" name="Rectangle 14">
              <a:extLst>
                <a:ext uri="{FF2B5EF4-FFF2-40B4-BE49-F238E27FC236}">
                  <a16:creationId xmlns:a16="http://schemas.microsoft.com/office/drawing/2014/main" id="{462A0364-DA2E-A541-AAD8-3760D3162E17}"/>
                </a:ext>
              </a:extLst>
            </p:cNvPr>
            <p:cNvSpPr/>
            <p:nvPr/>
          </p:nvSpPr>
          <p:spPr>
            <a:xfrm>
              <a:off x="9907714" y="9253183"/>
              <a:ext cx="5564126" cy="1972548"/>
            </a:xfrm>
            <a:prstGeom prst="rect">
              <a:avLst/>
            </a:prstGeom>
            <a:solidFill>
              <a:srgbClr val="E4F6EC"/>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latin typeface="Helvetica Neue Medium"/>
                <a:ea typeface="Helvetica Neue Medium"/>
                <a:cs typeface="Helvetica Neue Medium"/>
                <a:sym typeface="Helvetica Neue Medium"/>
              </a:endParaRPr>
            </a:p>
          </p:txBody>
        </p:sp>
        <p:sp>
          <p:nvSpPr>
            <p:cNvPr id="13" name="Rectangle 12">
              <a:extLst>
                <a:ext uri="{FF2B5EF4-FFF2-40B4-BE49-F238E27FC236}">
                  <a16:creationId xmlns:a16="http://schemas.microsoft.com/office/drawing/2014/main" id="{DF40E76D-5705-8142-88DC-4FC023242C16}"/>
                </a:ext>
              </a:extLst>
            </p:cNvPr>
            <p:cNvSpPr/>
            <p:nvPr/>
          </p:nvSpPr>
          <p:spPr>
            <a:xfrm>
              <a:off x="10208272" y="9500793"/>
              <a:ext cx="4963011" cy="1477328"/>
            </a:xfrm>
            <a:prstGeom prst="rect">
              <a:avLst/>
            </a:prstGeom>
          </p:spPr>
          <p:txBody>
            <a:bodyPr wrap="square">
              <a:spAutoFit/>
            </a:bodyPr>
            <a:lstStyle/>
            <a:p>
              <a:pPr algn="r">
                <a:lnSpc>
                  <a:spcPct val="100000"/>
                </a:lnSpc>
              </a:pPr>
              <a:r>
                <a:rPr lang="en-US" sz="3000" dirty="0"/>
                <a:t>of people who use social media trust posts by their doctors.</a:t>
              </a:r>
              <a:r>
                <a:rPr lang="en-US" sz="3000" baseline="30000" dirty="0"/>
                <a:t>15</a:t>
              </a:r>
              <a:endParaRPr lang="en-US" sz="3000" dirty="0">
                <a:solidFill>
                  <a:srgbClr val="282C36"/>
                </a:solidFill>
                <a:latin typeface="Montserrat Medium" pitchFamily="2" charset="77"/>
              </a:endParaRPr>
            </a:p>
          </p:txBody>
        </p:sp>
      </p:grpSp>
      <p:grpSp>
        <p:nvGrpSpPr>
          <p:cNvPr id="33" name="Group 32">
            <a:extLst>
              <a:ext uri="{FF2B5EF4-FFF2-40B4-BE49-F238E27FC236}">
                <a16:creationId xmlns:a16="http://schemas.microsoft.com/office/drawing/2014/main" id="{7877C58D-90D6-2E4A-84CB-82CEE06A5CAC}"/>
              </a:ext>
            </a:extLst>
          </p:cNvPr>
          <p:cNvGrpSpPr/>
          <p:nvPr/>
        </p:nvGrpSpPr>
        <p:grpSpPr>
          <a:xfrm>
            <a:off x="18783440" y="8829912"/>
            <a:ext cx="4572000" cy="3538819"/>
            <a:chOff x="17980982" y="8228046"/>
            <a:chExt cx="4572000" cy="3538819"/>
          </a:xfrm>
        </p:grpSpPr>
        <p:sp>
          <p:nvSpPr>
            <p:cNvPr id="17" name="Rectangle 16">
              <a:extLst>
                <a:ext uri="{FF2B5EF4-FFF2-40B4-BE49-F238E27FC236}">
                  <a16:creationId xmlns:a16="http://schemas.microsoft.com/office/drawing/2014/main" id="{9EBB3BE0-897D-A045-B602-B0135F9EC418}"/>
                </a:ext>
              </a:extLst>
            </p:cNvPr>
            <p:cNvSpPr/>
            <p:nvPr/>
          </p:nvSpPr>
          <p:spPr>
            <a:xfrm>
              <a:off x="17980982" y="8228046"/>
              <a:ext cx="4572000" cy="3538819"/>
            </a:xfrm>
            <a:prstGeom prst="rect">
              <a:avLst/>
            </a:prstGeom>
            <a:solidFill>
              <a:srgbClr val="E4F0FC"/>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latin typeface="Helvetica Neue Medium"/>
                <a:ea typeface="Helvetica Neue Medium"/>
                <a:cs typeface="Helvetica Neue Medium"/>
                <a:sym typeface="Helvetica Neue Medium"/>
              </a:endParaRPr>
            </a:p>
          </p:txBody>
        </p:sp>
        <p:sp>
          <p:nvSpPr>
            <p:cNvPr id="14" name="Rectangle 13">
              <a:extLst>
                <a:ext uri="{FF2B5EF4-FFF2-40B4-BE49-F238E27FC236}">
                  <a16:creationId xmlns:a16="http://schemas.microsoft.com/office/drawing/2014/main" id="{88174413-3D68-3447-94B6-EB617162826E}"/>
                </a:ext>
              </a:extLst>
            </p:cNvPr>
            <p:cNvSpPr/>
            <p:nvPr/>
          </p:nvSpPr>
          <p:spPr>
            <a:xfrm>
              <a:off x="18341908" y="8575223"/>
              <a:ext cx="3787515" cy="2862322"/>
            </a:xfrm>
            <a:prstGeom prst="rect">
              <a:avLst/>
            </a:prstGeom>
          </p:spPr>
          <p:txBody>
            <a:bodyPr wrap="square">
              <a:spAutoFit/>
            </a:bodyPr>
            <a:lstStyle/>
            <a:p>
              <a:pPr>
                <a:lnSpc>
                  <a:spcPct val="100000"/>
                </a:lnSpc>
              </a:pPr>
              <a:r>
                <a:rPr lang="en-US" sz="3000" dirty="0"/>
                <a:t>of people said social media would affect their choice of a specific doctor, hospital or medical facility.</a:t>
              </a:r>
              <a:r>
                <a:rPr lang="en-US" sz="3000" baseline="30000" dirty="0"/>
                <a:t>16</a:t>
              </a:r>
              <a:endParaRPr lang="en-US" sz="3000" dirty="0">
                <a:solidFill>
                  <a:srgbClr val="282C36"/>
                </a:solidFill>
                <a:latin typeface="Montserrat Medium" pitchFamily="2" charset="77"/>
              </a:endParaRPr>
            </a:p>
          </p:txBody>
        </p:sp>
      </p:grpSp>
    </p:spTree>
    <p:extLst>
      <p:ext uri="{BB962C8B-B14F-4D97-AF65-F5344CB8AC3E}">
        <p14:creationId xmlns:p14="http://schemas.microsoft.com/office/powerpoint/2010/main" val="1807227807"/>
      </p:ext>
    </p:extLst>
  </p:cSld>
  <p:clrMapOvr>
    <a:masterClrMapping/>
  </p:clrMapOvr>
  <p:transition spd="med"/>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75A4E5FD-D55B-FE45-923E-0899560455C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24384000" cy="13716000"/>
          </a:xfrm>
          <a:prstGeom prst="rect">
            <a:avLst/>
          </a:prstGeom>
        </p:spPr>
      </p:pic>
      <p:sp>
        <p:nvSpPr>
          <p:cNvPr id="5" name="Title 1">
            <a:extLst>
              <a:ext uri="{FF2B5EF4-FFF2-40B4-BE49-F238E27FC236}">
                <a16:creationId xmlns:a16="http://schemas.microsoft.com/office/drawing/2014/main" id="{47458619-5E7F-7B4E-A21F-47069099C41A}"/>
              </a:ext>
            </a:extLst>
          </p:cNvPr>
          <p:cNvSpPr>
            <a:spLocks noGrp="1"/>
          </p:cNvSpPr>
          <p:nvPr>
            <p:ph type="title"/>
          </p:nvPr>
        </p:nvSpPr>
        <p:spPr>
          <a:xfrm>
            <a:off x="1206500" y="1079500"/>
            <a:ext cx="21971000" cy="1433163"/>
          </a:xfrm>
        </p:spPr>
        <p:txBody>
          <a:bodyPr>
            <a:normAutofit/>
          </a:bodyPr>
          <a:lstStyle/>
          <a:p>
            <a:r>
              <a:rPr lang="en-US" sz="8500" dirty="0"/>
              <a:t>Summary</a:t>
            </a:r>
          </a:p>
        </p:txBody>
      </p:sp>
      <p:sp>
        <p:nvSpPr>
          <p:cNvPr id="6" name="Content Placeholder 2">
            <a:extLst>
              <a:ext uri="{FF2B5EF4-FFF2-40B4-BE49-F238E27FC236}">
                <a16:creationId xmlns:a16="http://schemas.microsoft.com/office/drawing/2014/main" id="{2B130607-7311-C846-A376-E380906CFB90}"/>
              </a:ext>
            </a:extLst>
          </p:cNvPr>
          <p:cNvSpPr txBox="1">
            <a:spLocks/>
          </p:cNvSpPr>
          <p:nvPr/>
        </p:nvSpPr>
        <p:spPr>
          <a:xfrm>
            <a:off x="1206500" y="3321399"/>
            <a:ext cx="10004044" cy="2890139"/>
          </a:xfrm>
          <a:prstGeom prst="rect">
            <a:avLst/>
          </a:prstGeom>
        </p:spPr>
        <p:txBody>
          <a:bodyPr>
            <a:noAutofit/>
          </a:bodyPr>
          <a:lstStyle>
            <a:lvl1pPr marL="609600" marR="0" indent="-609600" algn="l" defTabSz="2438338" rtl="0" latinLnBrk="0">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ontserrat Regular"/>
                <a:ea typeface="Montserrat Regular"/>
                <a:cs typeface="Montserrat Regular"/>
                <a:sym typeface="Montserrat Regular"/>
              </a:defRPr>
            </a:lvl1pPr>
            <a:lvl2pPr marL="1219200" marR="0" indent="-609600" algn="l" defTabSz="2438338" rtl="0" latinLnBrk="0">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ontserrat Regular"/>
                <a:ea typeface="Montserrat Regular"/>
                <a:cs typeface="Montserrat Regular"/>
                <a:sym typeface="Montserrat Regular"/>
              </a:defRPr>
            </a:lvl2pPr>
            <a:lvl3pPr marL="1828800" marR="0" indent="-609600" algn="l" defTabSz="2438338" rtl="0" latinLnBrk="0">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ontserrat Regular"/>
                <a:ea typeface="Montserrat Regular"/>
                <a:cs typeface="Montserrat Regular"/>
                <a:sym typeface="Montserrat Regular"/>
              </a:defRPr>
            </a:lvl3pPr>
            <a:lvl4pPr marL="2438400" marR="0" indent="-609600" algn="l" defTabSz="2438338" rtl="0" latinLnBrk="0">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ontserrat Regular"/>
                <a:ea typeface="Montserrat Regular"/>
                <a:cs typeface="Montserrat Regular"/>
                <a:sym typeface="Montserrat Regular"/>
              </a:defRPr>
            </a:lvl4pPr>
            <a:lvl5pPr marL="3048000" marR="0" indent="-609600" algn="l" defTabSz="2438338" rtl="0" latinLnBrk="0">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ontserrat Regular"/>
                <a:ea typeface="Montserrat Regular"/>
                <a:cs typeface="Montserrat Regular"/>
                <a:sym typeface="Montserrat Regular"/>
              </a:defRPr>
            </a:lvl5pPr>
            <a:lvl6pPr marL="3657600" marR="0" indent="-609600" algn="l" defTabSz="2438338" rtl="0" latinLnBrk="0">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ontserrat Regular"/>
                <a:ea typeface="Montserrat Regular"/>
                <a:cs typeface="Montserrat Regular"/>
                <a:sym typeface="Montserrat Regular"/>
              </a:defRPr>
            </a:lvl6pPr>
            <a:lvl7pPr marL="4267200" marR="0" indent="-609600" algn="l" defTabSz="2438338" rtl="0" latinLnBrk="0">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ontserrat Regular"/>
                <a:ea typeface="Montserrat Regular"/>
                <a:cs typeface="Montserrat Regular"/>
                <a:sym typeface="Montserrat Regular"/>
              </a:defRPr>
            </a:lvl7pPr>
            <a:lvl8pPr marL="4876800" marR="0" indent="-609600" algn="l" defTabSz="2438338" rtl="0" latinLnBrk="0">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ontserrat Regular"/>
                <a:ea typeface="Montserrat Regular"/>
                <a:cs typeface="Montserrat Regular"/>
                <a:sym typeface="Montserrat Regular"/>
              </a:defRPr>
            </a:lvl8pPr>
            <a:lvl9pPr marL="5486400" marR="0" indent="-609600" algn="l" defTabSz="2438338" rtl="0" latinLnBrk="0">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ontserrat Regular"/>
                <a:ea typeface="Montserrat Regular"/>
                <a:cs typeface="Montserrat Regular"/>
                <a:sym typeface="Montserrat Regular"/>
              </a:defRPr>
            </a:lvl9pPr>
          </a:lstStyle>
          <a:p>
            <a:pPr marL="0" indent="0" fontAlgn="base" hangingPunct="1">
              <a:lnSpc>
                <a:spcPct val="100000"/>
              </a:lnSpc>
              <a:spcBef>
                <a:spcPts val="0"/>
              </a:spcBef>
              <a:buNone/>
            </a:pPr>
            <a:r>
              <a:rPr lang="en-US" sz="3600" dirty="0">
                <a:solidFill>
                  <a:srgbClr val="282C36"/>
                </a:solidFill>
              </a:rPr>
              <a:t>Your website should be an educational resource for patients and showcase your expertise with your key procedures or treatments. </a:t>
            </a:r>
            <a:r>
              <a:rPr lang="en-US" sz="3600" b="1" dirty="0">
                <a:solidFill>
                  <a:srgbClr val="282C36"/>
                </a:solidFill>
                <a:latin typeface="Montserrat SemiBold" pitchFamily="2" charset="77"/>
              </a:rPr>
              <a:t>But most importantly, it should help you acquire new patients. </a:t>
            </a:r>
          </a:p>
        </p:txBody>
      </p:sp>
    </p:spTree>
    <p:extLst>
      <p:ext uri="{BB962C8B-B14F-4D97-AF65-F5344CB8AC3E}">
        <p14:creationId xmlns:p14="http://schemas.microsoft.com/office/powerpoint/2010/main" val="2225352245"/>
      </p:ext>
    </p:extLst>
  </p:cSld>
  <p:clrMapOvr>
    <a:masterClrMapping/>
  </p:clrMapOvr>
  <p:transition spd="med"/>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356D22-8B54-C640-9C47-816DD44C7C53}"/>
              </a:ext>
            </a:extLst>
          </p:cNvPr>
          <p:cNvSpPr>
            <a:spLocks noGrp="1"/>
          </p:cNvSpPr>
          <p:nvPr>
            <p:ph type="title"/>
          </p:nvPr>
        </p:nvSpPr>
        <p:spPr/>
        <p:txBody>
          <a:bodyPr/>
          <a:lstStyle/>
          <a:p>
            <a:r>
              <a:rPr lang="en-US" dirty="0"/>
              <a:t>Sources</a:t>
            </a:r>
          </a:p>
        </p:txBody>
      </p:sp>
      <p:sp>
        <p:nvSpPr>
          <p:cNvPr id="4" name="Rectangle 3">
            <a:extLst>
              <a:ext uri="{FF2B5EF4-FFF2-40B4-BE49-F238E27FC236}">
                <a16:creationId xmlns:a16="http://schemas.microsoft.com/office/drawing/2014/main" id="{CAE74364-0108-A240-87AE-2B5B3D80686D}"/>
              </a:ext>
            </a:extLst>
          </p:cNvPr>
          <p:cNvSpPr/>
          <p:nvPr/>
        </p:nvSpPr>
        <p:spPr>
          <a:xfrm>
            <a:off x="1206500" y="2942342"/>
            <a:ext cx="21380605" cy="10056599"/>
          </a:xfrm>
          <a:prstGeom prst="rect">
            <a:avLst/>
          </a:prstGeom>
        </p:spPr>
        <p:txBody>
          <a:bodyPr wrap="square">
            <a:spAutoFit/>
          </a:bodyPr>
          <a:lstStyle/>
          <a:p>
            <a:pPr marL="457200" indent="-457200">
              <a:lnSpc>
                <a:spcPct val="100000"/>
              </a:lnSpc>
              <a:spcBef>
                <a:spcPts val="1500"/>
              </a:spcBef>
              <a:buFont typeface="+mj-lt"/>
              <a:buAutoNum type="arabicPeriod"/>
            </a:pPr>
            <a:r>
              <a:rPr lang="en-US" sz="2000" dirty="0"/>
              <a:t>Pew Internet Project, 2013.</a:t>
            </a:r>
          </a:p>
          <a:p>
            <a:pPr marL="457200" indent="-457200">
              <a:lnSpc>
                <a:spcPct val="100000"/>
              </a:lnSpc>
              <a:spcBef>
                <a:spcPts val="1500"/>
              </a:spcBef>
              <a:buFont typeface="+mj-lt"/>
              <a:buAutoNum type="arabicPeriod"/>
            </a:pPr>
            <a:r>
              <a:rPr lang="en-US" sz="2000" dirty="0" err="1"/>
              <a:t>Beckers</a:t>
            </a:r>
            <a:r>
              <a:rPr lang="en-US" sz="2000" dirty="0"/>
              <a:t> Hospital Review, </a:t>
            </a:r>
            <a:r>
              <a:rPr lang="en-US" sz="2000" u="sng" dirty="0">
                <a:solidFill>
                  <a:srgbClr val="1870C9"/>
                </a:solidFill>
                <a:hlinkClick r:id="rId2">
                  <a:extLst>
                    <a:ext uri="{A12FA001-AC4F-418D-AE19-62706E023703}">
                      <ahyp:hlinkClr xmlns:ahyp="http://schemas.microsoft.com/office/drawing/2018/hyperlinkcolor" val="tx"/>
                    </a:ext>
                  </a:extLst>
                </a:hlinkClick>
              </a:rPr>
              <a:t>https://www.beckershospitalreview.com/hospital-management-administration/how-first-impressions-online-affect-patient-acquisition-and-hospital-revenue.html</a:t>
            </a:r>
            <a:endParaRPr lang="en-US" sz="2000" dirty="0">
              <a:solidFill>
                <a:srgbClr val="1870C9"/>
              </a:solidFill>
            </a:endParaRPr>
          </a:p>
          <a:p>
            <a:pPr marL="457200" indent="-457200">
              <a:lnSpc>
                <a:spcPct val="100000"/>
              </a:lnSpc>
              <a:spcBef>
                <a:spcPts val="1500"/>
              </a:spcBef>
              <a:buFont typeface="+mj-lt"/>
              <a:buAutoNum type="arabicPeriod"/>
            </a:pPr>
            <a:r>
              <a:rPr lang="en-US" sz="2000" dirty="0"/>
              <a:t>Patient Engagement Hit, </a:t>
            </a:r>
            <a:r>
              <a:rPr lang="en-US" sz="2000" u="sng" dirty="0">
                <a:solidFill>
                  <a:srgbClr val="1870C9"/>
                </a:solidFill>
                <a:hlinkClick r:id="rId3">
                  <a:extLst>
                    <a:ext uri="{A12FA001-AC4F-418D-AE19-62706E023703}">
                      <ahyp:hlinkClr xmlns:ahyp="http://schemas.microsoft.com/office/drawing/2018/hyperlinkcolor" val="tx"/>
                    </a:ext>
                  </a:extLst>
                </a:hlinkClick>
              </a:rPr>
              <a:t>https://patientengagementhit.com/news/assessing-how-healthcare-consumers-access-doctors-appointments#:~:text=Ninety%20percent%20of%20patients%20are,patient%20engagement%20technology%20firm%20Kyruus</a:t>
            </a:r>
            <a:r>
              <a:rPr lang="en-US" sz="2000" u="sng" dirty="0">
                <a:solidFill>
                  <a:srgbClr val="0000FF"/>
                </a:solidFill>
                <a:hlinkClick r:id="rId3">
                  <a:extLst>
                    <a:ext uri="{A12FA001-AC4F-418D-AE19-62706E023703}">
                      <ahyp:hlinkClr xmlns:ahyp="http://schemas.microsoft.com/office/drawing/2018/hyperlinkcolor" val="tx"/>
                    </a:ext>
                  </a:extLst>
                </a:hlinkClick>
              </a:rPr>
              <a:t>.</a:t>
            </a:r>
            <a:endParaRPr lang="en-US" sz="2000" dirty="0"/>
          </a:p>
          <a:p>
            <a:pPr marL="457200" indent="-457200">
              <a:lnSpc>
                <a:spcPct val="100000"/>
              </a:lnSpc>
              <a:spcBef>
                <a:spcPts val="1500"/>
              </a:spcBef>
              <a:buFont typeface="+mj-lt"/>
              <a:buAutoNum type="arabicPeriod"/>
            </a:pPr>
            <a:r>
              <a:rPr lang="en-US" sz="2000" dirty="0"/>
              <a:t>Pew Research, 2020. </a:t>
            </a:r>
            <a:r>
              <a:rPr lang="en-US" sz="2000" u="sng" dirty="0">
                <a:solidFill>
                  <a:srgbClr val="1870C9"/>
                </a:solidFill>
                <a:hlinkClick r:id="rId4">
                  <a:extLst>
                    <a:ext uri="{A12FA001-AC4F-418D-AE19-62706E023703}">
                      <ahyp:hlinkClr xmlns:ahyp="http://schemas.microsoft.com/office/drawing/2018/hyperlinkcolor" val="tx"/>
                    </a:ext>
                  </a:extLst>
                </a:hlinkClick>
              </a:rPr>
              <a:t>https://www.pewresearch.org/internet/2020/04/30/53-of-americans-say-the-internet-has-been-essential-during-the-covid-19-outbreak/</a:t>
            </a:r>
            <a:endParaRPr lang="en-US" sz="2000" dirty="0">
              <a:solidFill>
                <a:srgbClr val="1870C9"/>
              </a:solidFill>
            </a:endParaRPr>
          </a:p>
          <a:p>
            <a:pPr marL="457200" indent="-457200">
              <a:lnSpc>
                <a:spcPct val="100000"/>
              </a:lnSpc>
              <a:spcBef>
                <a:spcPts val="1500"/>
              </a:spcBef>
              <a:buFont typeface="+mj-lt"/>
              <a:buAutoNum type="arabicPeriod"/>
            </a:pPr>
            <a:r>
              <a:rPr lang="en-US" sz="2000" dirty="0"/>
              <a:t>Think with Google Study, </a:t>
            </a:r>
            <a:r>
              <a:rPr lang="en-US" sz="2000" u="sng" dirty="0">
                <a:solidFill>
                  <a:srgbClr val="1870C9"/>
                </a:solidFill>
                <a:hlinkClick r:id="rId5">
                  <a:extLst>
                    <a:ext uri="{A12FA001-AC4F-418D-AE19-62706E023703}">
                      <ahyp:hlinkClr xmlns:ahyp="http://schemas.microsoft.com/office/drawing/2018/hyperlinkcolor" val="tx"/>
                    </a:ext>
                  </a:extLst>
                </a:hlinkClick>
              </a:rPr>
              <a:t>http://snip.ly/plozd2#https://www.thinkwithgoogle.com/advertising-channels/search/the-digital-journey-to-wellness-hospital-selection/</a:t>
            </a:r>
            <a:endParaRPr lang="en-US" sz="2000" dirty="0">
              <a:solidFill>
                <a:srgbClr val="1870C9"/>
              </a:solidFill>
            </a:endParaRPr>
          </a:p>
          <a:p>
            <a:pPr marL="457200" indent="-457200">
              <a:lnSpc>
                <a:spcPct val="100000"/>
              </a:lnSpc>
              <a:spcBef>
                <a:spcPts val="1500"/>
              </a:spcBef>
              <a:buFont typeface="+mj-lt"/>
              <a:buAutoNum type="arabicPeriod"/>
            </a:pPr>
            <a:r>
              <a:rPr lang="en-US" sz="2000" dirty="0" err="1"/>
              <a:t>Pubmed</a:t>
            </a:r>
            <a:r>
              <a:rPr lang="en-US" sz="2000" dirty="0"/>
              <a:t>, </a:t>
            </a:r>
            <a:r>
              <a:rPr lang="en-US" sz="2000" u="sng" dirty="0">
                <a:solidFill>
                  <a:srgbClr val="1870C9"/>
                </a:solidFill>
                <a:hlinkClick r:id="rId6">
                  <a:extLst>
                    <a:ext uri="{A12FA001-AC4F-418D-AE19-62706E023703}">
                      <ahyp:hlinkClr xmlns:ahyp="http://schemas.microsoft.com/office/drawing/2018/hyperlinkcolor" val="tx"/>
                    </a:ext>
                  </a:extLst>
                </a:hlinkClick>
              </a:rPr>
              <a:t>https://pubmed.ncbi.nlm.nih.gov/16967035/</a:t>
            </a:r>
            <a:endParaRPr lang="en-US" sz="2000" dirty="0">
              <a:solidFill>
                <a:srgbClr val="1870C9"/>
              </a:solidFill>
            </a:endParaRPr>
          </a:p>
          <a:p>
            <a:pPr marL="457200" indent="-457200">
              <a:lnSpc>
                <a:spcPct val="100000"/>
              </a:lnSpc>
              <a:spcBef>
                <a:spcPts val="1500"/>
              </a:spcBef>
              <a:buFont typeface="+mj-lt"/>
              <a:buAutoNum type="arabicPeriod"/>
            </a:pPr>
            <a:r>
              <a:rPr lang="en-US" sz="2000" dirty="0"/>
              <a:t>JOA, </a:t>
            </a:r>
            <a:r>
              <a:rPr lang="en-US" sz="2000" u="sng" dirty="0">
                <a:solidFill>
                  <a:srgbClr val="1870C9"/>
                </a:solidFill>
                <a:hlinkClick r:id="rId7">
                  <a:extLst>
                    <a:ext uri="{A12FA001-AC4F-418D-AE19-62706E023703}">
                      <ahyp:hlinkClr xmlns:ahyp="http://schemas.microsoft.com/office/drawing/2018/hyperlinkcolor" val="tx"/>
                    </a:ext>
                  </a:extLst>
                </a:hlinkClick>
              </a:rPr>
              <a:t>https://www.arthroplastyjournal.org/article/S0883-5403(19)30002-6/abstract</a:t>
            </a:r>
            <a:endParaRPr lang="en-US" sz="2000" dirty="0">
              <a:solidFill>
                <a:srgbClr val="1870C9"/>
              </a:solidFill>
            </a:endParaRPr>
          </a:p>
          <a:p>
            <a:pPr marL="457200" indent="-457200">
              <a:lnSpc>
                <a:spcPct val="100000"/>
              </a:lnSpc>
              <a:spcBef>
                <a:spcPts val="1500"/>
              </a:spcBef>
              <a:buFont typeface="+mj-lt"/>
              <a:buAutoNum type="arabicPeriod"/>
            </a:pPr>
            <a:r>
              <a:rPr lang="en-US" sz="2000" dirty="0"/>
              <a:t>NIH,  </a:t>
            </a:r>
            <a:r>
              <a:rPr lang="en-US" sz="2000" u="sng" dirty="0">
                <a:solidFill>
                  <a:srgbClr val="1870C9"/>
                </a:solidFill>
                <a:hlinkClick r:id="rId8">
                  <a:extLst>
                    <a:ext uri="{A12FA001-AC4F-418D-AE19-62706E023703}">
                      <ahyp:hlinkClr xmlns:ahyp="http://schemas.microsoft.com/office/drawing/2018/hyperlinkcolor" val="tx"/>
                    </a:ext>
                  </a:extLst>
                </a:hlinkClick>
              </a:rPr>
              <a:t>https://www.ncbi.nlm.nih.gov/pmc/articles/PMC5242136/</a:t>
            </a:r>
            <a:r>
              <a:rPr lang="en-US" sz="2000" dirty="0">
                <a:solidFill>
                  <a:srgbClr val="1870C9"/>
                </a:solidFill>
              </a:rPr>
              <a:t> </a:t>
            </a:r>
          </a:p>
          <a:p>
            <a:pPr marL="457200" indent="-457200">
              <a:lnSpc>
                <a:spcPct val="100000"/>
              </a:lnSpc>
              <a:spcBef>
                <a:spcPts val="1500"/>
              </a:spcBef>
              <a:buFont typeface="+mj-lt"/>
              <a:buAutoNum type="arabicPeriod"/>
            </a:pPr>
            <a:r>
              <a:rPr lang="en-US" sz="2000" dirty="0" err="1"/>
              <a:t>Wordstream.com</a:t>
            </a:r>
            <a:r>
              <a:rPr lang="en-US" sz="2000" dirty="0"/>
              <a:t>, 2019. </a:t>
            </a:r>
            <a:r>
              <a:rPr lang="en-US" sz="2000" dirty="0">
                <a:solidFill>
                  <a:srgbClr val="0070C0"/>
                </a:solidFill>
              </a:rPr>
              <a:t> </a:t>
            </a:r>
            <a:r>
              <a:rPr lang="en-US" sz="2000" u="sng" dirty="0">
                <a:solidFill>
                  <a:srgbClr val="1870C9"/>
                </a:solidFill>
                <a:hlinkClick r:id="rId9">
                  <a:extLst>
                    <a:ext uri="{A12FA001-AC4F-418D-AE19-62706E023703}">
                      <ahyp:hlinkClr xmlns:ahyp="http://schemas.microsoft.com/office/drawing/2018/hyperlinkcolor" val="tx"/>
                    </a:ext>
                  </a:extLst>
                </a:hlinkClick>
              </a:rPr>
              <a:t>https://www.wordstream.com/blog/ws/2012/07/17/google-advertising</a:t>
            </a:r>
            <a:endParaRPr lang="en-US" sz="2000" dirty="0">
              <a:solidFill>
                <a:srgbClr val="1870C9"/>
              </a:solidFill>
            </a:endParaRPr>
          </a:p>
          <a:p>
            <a:pPr marL="457200" indent="-457200">
              <a:lnSpc>
                <a:spcPct val="100000"/>
              </a:lnSpc>
              <a:spcBef>
                <a:spcPts val="1500"/>
              </a:spcBef>
              <a:buFont typeface="+mj-lt"/>
              <a:buAutoNum type="arabicPeriod"/>
            </a:pPr>
            <a:r>
              <a:rPr lang="en-US" sz="2000" dirty="0"/>
              <a:t>B2C </a:t>
            </a:r>
            <a:r>
              <a:rPr lang="en-US" sz="2000" dirty="0" err="1"/>
              <a:t>Brandviews</a:t>
            </a:r>
            <a:r>
              <a:rPr lang="en-US" sz="2000" dirty="0"/>
              <a:t>, 2019. </a:t>
            </a:r>
            <a:r>
              <a:rPr lang="en-US" sz="2000" u="sng" dirty="0">
                <a:solidFill>
                  <a:srgbClr val="1870C9"/>
                </a:solidFill>
                <a:hlinkClick r:id="rId10">
                  <a:extLst>
                    <a:ext uri="{A12FA001-AC4F-418D-AE19-62706E023703}">
                      <ahyp:hlinkClr xmlns:ahyp="http://schemas.microsoft.com/office/drawing/2018/hyperlinkcolor" val="tx"/>
                    </a:ext>
                  </a:extLst>
                </a:hlinkClick>
              </a:rPr>
              <a:t>https://www.business2community.com/brandviews/shelley-media-arts/80-seo-sem-statistics-that-prove-the-power-of-search-2019-update-02251024</a:t>
            </a:r>
            <a:r>
              <a:rPr lang="en-US" sz="2000" dirty="0">
                <a:solidFill>
                  <a:srgbClr val="1870C9"/>
                </a:solidFill>
              </a:rPr>
              <a:t> </a:t>
            </a:r>
          </a:p>
          <a:p>
            <a:pPr marL="457200" indent="-457200">
              <a:lnSpc>
                <a:spcPct val="100000"/>
              </a:lnSpc>
              <a:spcBef>
                <a:spcPts val="1500"/>
              </a:spcBef>
              <a:buFont typeface="+mj-lt"/>
              <a:buAutoNum type="arabicPeriod"/>
            </a:pPr>
            <a:r>
              <a:rPr lang="en-US" sz="2000" dirty="0" err="1"/>
              <a:t>Clutch.com</a:t>
            </a:r>
            <a:r>
              <a:rPr lang="en-US" sz="2000" dirty="0"/>
              <a:t>, 2018. </a:t>
            </a:r>
            <a:r>
              <a:rPr lang="en-US" sz="2000" u="sng" dirty="0">
                <a:solidFill>
                  <a:srgbClr val="1870C9"/>
                </a:solidFill>
                <a:hlinkClick r:id="rId11">
                  <a:extLst>
                    <a:ext uri="{A12FA001-AC4F-418D-AE19-62706E023703}">
                      <ahyp:hlinkClr xmlns:ahyp="http://schemas.microsoft.com/office/drawing/2018/hyperlinkcolor" val="tx"/>
                    </a:ext>
                  </a:extLst>
                </a:hlinkClick>
              </a:rPr>
              <a:t>https://clutch.co/seo-firms/resources/search-engine-marketing-why-people-click-paid-search-ads#:~:text=People%20click%20on%20paid%20search%20advertisements%20that%20provide%20relevant%20responses,searches%20to%20find%20specific%20information.</a:t>
            </a:r>
            <a:endParaRPr lang="en-US" sz="2000" dirty="0">
              <a:solidFill>
                <a:srgbClr val="1870C9"/>
              </a:solidFill>
            </a:endParaRPr>
          </a:p>
          <a:p>
            <a:pPr marL="457200" indent="-457200">
              <a:lnSpc>
                <a:spcPct val="100000"/>
              </a:lnSpc>
              <a:spcBef>
                <a:spcPts val="1500"/>
              </a:spcBef>
              <a:buFont typeface="+mj-lt"/>
              <a:buAutoNum type="arabicPeriod"/>
            </a:pPr>
            <a:r>
              <a:rPr lang="en-US" sz="2000" dirty="0"/>
              <a:t>Google Economic Impact Report., 2018. </a:t>
            </a:r>
            <a:r>
              <a:rPr lang="en-US" sz="2000" u="sng" dirty="0">
                <a:solidFill>
                  <a:srgbClr val="0000FF"/>
                </a:solidFill>
                <a:hlinkClick r:id="rId12">
                  <a:extLst>
                    <a:ext uri="{A12FA001-AC4F-418D-AE19-62706E023703}">
                      <ahyp:hlinkClr xmlns:ahyp="http://schemas.microsoft.com/office/drawing/2018/hyperlinkcolor" val="tx"/>
                    </a:ext>
                  </a:extLst>
                </a:hlinkClick>
              </a:rPr>
              <a:t>https</a:t>
            </a:r>
            <a:r>
              <a:rPr lang="en-US" sz="2000" u="sng" dirty="0">
                <a:solidFill>
                  <a:srgbClr val="1870C9"/>
                </a:solidFill>
                <a:hlinkClick r:id="rId12">
                  <a:extLst>
                    <a:ext uri="{A12FA001-AC4F-418D-AE19-62706E023703}">
                      <ahyp:hlinkClr xmlns:ahyp="http://schemas.microsoft.com/office/drawing/2018/hyperlinkcolor" val="tx"/>
                    </a:ext>
                  </a:extLst>
                </a:hlinkClick>
              </a:rPr>
              <a:t>://kstatic.googleusercontent.com/files/ed56d1f0ea72190c83db9077931ab69a53406ce48b0621788e53b05c909b5e4e358d80b90976f9224368866edc00de1e36c3fb89c569b2452bf20a352500f5c4</a:t>
            </a:r>
            <a:endParaRPr lang="en-US" sz="2000" dirty="0">
              <a:solidFill>
                <a:srgbClr val="1870C9"/>
              </a:solidFill>
            </a:endParaRPr>
          </a:p>
          <a:p>
            <a:pPr marL="457200" indent="-457200">
              <a:lnSpc>
                <a:spcPct val="100000"/>
              </a:lnSpc>
              <a:spcBef>
                <a:spcPts val="1500"/>
              </a:spcBef>
              <a:buFont typeface="+mj-lt"/>
              <a:buAutoNum type="arabicPeriod"/>
            </a:pPr>
            <a:r>
              <a:rPr lang="en-US" sz="2000" dirty="0"/>
              <a:t>Pew Research, 2011. </a:t>
            </a:r>
            <a:r>
              <a:rPr lang="en-US" sz="2000" u="sng" dirty="0">
                <a:solidFill>
                  <a:srgbClr val="1870C9"/>
                </a:solidFill>
                <a:hlinkClick r:id="rId13">
                  <a:extLst>
                    <a:ext uri="{A12FA001-AC4F-418D-AE19-62706E023703}">
                      <ahyp:hlinkClr xmlns:ahyp="http://schemas.microsoft.com/office/drawing/2018/hyperlinkcolor" val="tx"/>
                    </a:ext>
                  </a:extLst>
                </a:hlinkClick>
              </a:rPr>
              <a:t>https://www.pewresearch.org/internet/2011/05/12/the-social-life-of-health-information-2011/</a:t>
            </a:r>
            <a:endParaRPr lang="en-US" sz="2000" dirty="0">
              <a:solidFill>
                <a:srgbClr val="1870C9"/>
              </a:solidFill>
            </a:endParaRPr>
          </a:p>
          <a:p>
            <a:pPr marL="457200" indent="-457200">
              <a:lnSpc>
                <a:spcPct val="100000"/>
              </a:lnSpc>
              <a:spcBef>
                <a:spcPts val="1500"/>
              </a:spcBef>
              <a:buFont typeface="+mj-lt"/>
              <a:buAutoNum type="arabicPeriod"/>
            </a:pPr>
            <a:r>
              <a:rPr lang="en-US" sz="2000" dirty="0"/>
              <a:t>Pew Research Center, 2019. </a:t>
            </a:r>
            <a:r>
              <a:rPr lang="en-US" sz="2000" u="sng" dirty="0">
                <a:solidFill>
                  <a:srgbClr val="1870C9"/>
                </a:solidFill>
                <a:hlinkClick r:id="rId14">
                  <a:extLst>
                    <a:ext uri="{A12FA001-AC4F-418D-AE19-62706E023703}">
                      <ahyp:hlinkClr xmlns:ahyp="http://schemas.microsoft.com/office/drawing/2018/hyperlinkcolor" val="tx"/>
                    </a:ext>
                  </a:extLst>
                </a:hlinkClick>
              </a:rPr>
              <a:t>https://www.pewresearch.org/internet/fact-sheet/social-media/</a:t>
            </a:r>
            <a:endParaRPr lang="en-US" sz="2000" dirty="0">
              <a:solidFill>
                <a:srgbClr val="1870C9"/>
              </a:solidFill>
            </a:endParaRPr>
          </a:p>
          <a:p>
            <a:pPr marL="457200" indent="-457200">
              <a:lnSpc>
                <a:spcPct val="100000"/>
              </a:lnSpc>
              <a:spcBef>
                <a:spcPts val="1500"/>
              </a:spcBef>
              <a:buFont typeface="+mj-lt"/>
              <a:buAutoNum type="arabicPeriod"/>
            </a:pPr>
            <a:r>
              <a:rPr lang="en-US" sz="2000" dirty="0"/>
              <a:t> </a:t>
            </a:r>
            <a:r>
              <a:rPr lang="en-US" sz="2000" dirty="0">
                <a:solidFill>
                  <a:srgbClr val="1870C9"/>
                </a:solidFill>
                <a:hlinkClick r:id="rId15">
                  <a:extLst>
                    <a:ext uri="{A12FA001-AC4F-418D-AE19-62706E023703}">
                      <ahyp:hlinkClr xmlns:ahyp="http://schemas.microsoft.com/office/drawing/2018/hyperlinkcolor" val="tx"/>
                    </a:ext>
                  </a:extLst>
                </a:hlinkClick>
              </a:rPr>
              <a:t>https://whprms.org/11-health-care-social-media-stats-to-turn-heads/</a:t>
            </a:r>
            <a:endParaRPr lang="en-US" sz="2000" dirty="0">
              <a:solidFill>
                <a:srgbClr val="1870C9"/>
              </a:solidFill>
            </a:endParaRPr>
          </a:p>
          <a:p>
            <a:pPr marL="457200" indent="-457200">
              <a:lnSpc>
                <a:spcPct val="100000"/>
              </a:lnSpc>
              <a:spcBef>
                <a:spcPts val="1500"/>
              </a:spcBef>
              <a:buFont typeface="+mj-lt"/>
              <a:buAutoNum type="arabicPeriod"/>
            </a:pPr>
            <a:r>
              <a:rPr lang="en-US" sz="2000" dirty="0"/>
              <a:t>Demi &amp; Cooper Advertising and DC Interactive Group, </a:t>
            </a:r>
            <a:r>
              <a:rPr lang="en-US" sz="2000" u="sng" dirty="0">
                <a:solidFill>
                  <a:srgbClr val="1870C9"/>
                </a:solidFill>
                <a:hlinkClick r:id="rId16">
                  <a:extLst>
                    <a:ext uri="{A12FA001-AC4F-418D-AE19-62706E023703}">
                      <ahyp:hlinkClr xmlns:ahyp="http://schemas.microsoft.com/office/drawing/2018/hyperlinkcolor" val="tx"/>
                    </a:ext>
                  </a:extLst>
                </a:hlinkClick>
              </a:rPr>
              <a:t>https://thesparkreport.com/infographic-social-mobile-healthcare/</a:t>
            </a:r>
            <a:r>
              <a:rPr lang="en-US" sz="2000" dirty="0">
                <a:solidFill>
                  <a:srgbClr val="1870C9"/>
                </a:solidFill>
              </a:rPr>
              <a:t> </a:t>
            </a:r>
          </a:p>
        </p:txBody>
      </p:sp>
    </p:spTree>
    <p:extLst>
      <p:ext uri="{BB962C8B-B14F-4D97-AF65-F5344CB8AC3E}">
        <p14:creationId xmlns:p14="http://schemas.microsoft.com/office/powerpoint/2010/main" val="2780793319"/>
      </p:ext>
    </p:extLst>
  </p:cSld>
  <p:clrMapOvr>
    <a:masterClrMapping/>
  </p:clrMapOvr>
  <p:transition spd="med"/>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A3503E5C-8617-D84E-9B63-A592C26567F2}"/>
              </a:ext>
            </a:extLst>
          </p:cNvPr>
          <p:cNvSpPr/>
          <p:nvPr/>
        </p:nvSpPr>
        <p:spPr>
          <a:xfrm>
            <a:off x="0" y="7951161"/>
            <a:ext cx="24384000" cy="4345984"/>
          </a:xfrm>
          <a:prstGeom prst="rect">
            <a:avLst/>
          </a:prstGeom>
          <a:solidFill>
            <a:srgbClr val="E9E9EA"/>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latin typeface="Helvetica Neue Medium"/>
              <a:ea typeface="Helvetica Neue Medium"/>
              <a:cs typeface="Helvetica Neue Medium"/>
              <a:sym typeface="Helvetica Neue Medium"/>
            </a:endParaRPr>
          </a:p>
        </p:txBody>
      </p:sp>
      <p:sp>
        <p:nvSpPr>
          <p:cNvPr id="2" name="Title 1">
            <a:extLst>
              <a:ext uri="{FF2B5EF4-FFF2-40B4-BE49-F238E27FC236}">
                <a16:creationId xmlns:a16="http://schemas.microsoft.com/office/drawing/2014/main" id="{2B3EEE13-306D-BE4D-A80A-39709F6A1429}"/>
              </a:ext>
            </a:extLst>
          </p:cNvPr>
          <p:cNvSpPr>
            <a:spLocks noGrp="1"/>
          </p:cNvSpPr>
          <p:nvPr>
            <p:ph type="title"/>
          </p:nvPr>
        </p:nvSpPr>
        <p:spPr>
          <a:xfrm>
            <a:off x="1206500" y="1079500"/>
            <a:ext cx="21971000" cy="1433163"/>
          </a:xfrm>
        </p:spPr>
        <p:txBody>
          <a:bodyPr/>
          <a:lstStyle/>
          <a:p>
            <a:r>
              <a:rPr lang="en-US" b="1" dirty="0">
                <a:solidFill>
                  <a:srgbClr val="282C36"/>
                </a:solidFill>
              </a:rPr>
              <a:t>Why Online Marketing</a:t>
            </a:r>
            <a:endParaRPr lang="en-US" dirty="0">
              <a:solidFill>
                <a:srgbClr val="282C36"/>
              </a:solidFill>
            </a:endParaRPr>
          </a:p>
        </p:txBody>
      </p:sp>
      <p:sp>
        <p:nvSpPr>
          <p:cNvPr id="3" name="Content Placeholder 2">
            <a:extLst>
              <a:ext uri="{FF2B5EF4-FFF2-40B4-BE49-F238E27FC236}">
                <a16:creationId xmlns:a16="http://schemas.microsoft.com/office/drawing/2014/main" id="{082AE4AC-F467-5842-848B-84C33FDE2C4D}"/>
              </a:ext>
            </a:extLst>
          </p:cNvPr>
          <p:cNvSpPr txBox="1">
            <a:spLocks/>
          </p:cNvSpPr>
          <p:nvPr/>
        </p:nvSpPr>
        <p:spPr>
          <a:xfrm>
            <a:off x="1206500" y="3029744"/>
            <a:ext cx="21123147" cy="2332279"/>
          </a:xfrm>
          <a:prstGeom prst="rect">
            <a:avLst/>
          </a:prstGeom>
        </p:spPr>
        <p:txBody>
          <a:bodyPr>
            <a:noAutofit/>
          </a:bodyPr>
          <a:lstStyle>
            <a:lvl1pPr marL="609600" marR="0" indent="-609600" algn="l" defTabSz="2438338" rtl="0" latinLnBrk="0">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ontserrat Regular"/>
                <a:ea typeface="Montserrat Regular"/>
                <a:cs typeface="Montserrat Regular"/>
                <a:sym typeface="Montserrat Regular"/>
              </a:defRPr>
            </a:lvl1pPr>
            <a:lvl2pPr marL="1219200" marR="0" indent="-609600" algn="l" defTabSz="2438338" rtl="0" latinLnBrk="0">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ontserrat Regular"/>
                <a:ea typeface="Montserrat Regular"/>
                <a:cs typeface="Montserrat Regular"/>
                <a:sym typeface="Montserrat Regular"/>
              </a:defRPr>
            </a:lvl2pPr>
            <a:lvl3pPr marL="1828800" marR="0" indent="-609600" algn="l" defTabSz="2438338" rtl="0" latinLnBrk="0">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ontserrat Regular"/>
                <a:ea typeface="Montserrat Regular"/>
                <a:cs typeface="Montserrat Regular"/>
                <a:sym typeface="Montserrat Regular"/>
              </a:defRPr>
            </a:lvl3pPr>
            <a:lvl4pPr marL="2438400" marR="0" indent="-609600" algn="l" defTabSz="2438338" rtl="0" latinLnBrk="0">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ontserrat Regular"/>
                <a:ea typeface="Montserrat Regular"/>
                <a:cs typeface="Montserrat Regular"/>
                <a:sym typeface="Montserrat Regular"/>
              </a:defRPr>
            </a:lvl4pPr>
            <a:lvl5pPr marL="3048000" marR="0" indent="-609600" algn="l" defTabSz="2438338" rtl="0" latinLnBrk="0">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ontserrat Regular"/>
                <a:ea typeface="Montserrat Regular"/>
                <a:cs typeface="Montserrat Regular"/>
                <a:sym typeface="Montserrat Regular"/>
              </a:defRPr>
            </a:lvl5pPr>
            <a:lvl6pPr marL="3657600" marR="0" indent="-609600" algn="l" defTabSz="2438338" rtl="0" latinLnBrk="0">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ontserrat Regular"/>
                <a:ea typeface="Montserrat Regular"/>
                <a:cs typeface="Montserrat Regular"/>
                <a:sym typeface="Montserrat Regular"/>
              </a:defRPr>
            </a:lvl6pPr>
            <a:lvl7pPr marL="4267200" marR="0" indent="-609600" algn="l" defTabSz="2438338" rtl="0" latinLnBrk="0">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ontserrat Regular"/>
                <a:ea typeface="Montserrat Regular"/>
                <a:cs typeface="Montserrat Regular"/>
                <a:sym typeface="Montserrat Regular"/>
              </a:defRPr>
            </a:lvl7pPr>
            <a:lvl8pPr marL="4876800" marR="0" indent="-609600" algn="l" defTabSz="2438338" rtl="0" latinLnBrk="0">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ontserrat Regular"/>
                <a:ea typeface="Montserrat Regular"/>
                <a:cs typeface="Montserrat Regular"/>
                <a:sym typeface="Montserrat Regular"/>
              </a:defRPr>
            </a:lvl8pPr>
            <a:lvl9pPr marL="5486400" marR="0" indent="-609600" algn="l" defTabSz="2438338" rtl="0" latinLnBrk="0">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ontserrat Regular"/>
                <a:ea typeface="Montserrat Regular"/>
                <a:cs typeface="Montserrat Regular"/>
                <a:sym typeface="Montserrat Regular"/>
              </a:defRPr>
            </a:lvl9pPr>
          </a:lstStyle>
          <a:p>
            <a:pPr marL="0" indent="0" hangingPunct="1">
              <a:lnSpc>
                <a:spcPct val="100000"/>
              </a:lnSpc>
              <a:buFontTx/>
              <a:buNone/>
            </a:pPr>
            <a:r>
              <a:rPr lang="en-US" dirty="0">
                <a:solidFill>
                  <a:srgbClr val="282C36"/>
                </a:solidFill>
              </a:rPr>
              <a:t>People are online now more than ever and are searching for health information as well as physician information, even if they have been referred by word of mouth.</a:t>
            </a:r>
          </a:p>
        </p:txBody>
      </p:sp>
      <p:sp>
        <p:nvSpPr>
          <p:cNvPr id="8" name="Rectangle 7">
            <a:extLst>
              <a:ext uri="{FF2B5EF4-FFF2-40B4-BE49-F238E27FC236}">
                <a16:creationId xmlns:a16="http://schemas.microsoft.com/office/drawing/2014/main" id="{9CF5484C-6394-D840-9AF1-836507FF99EE}"/>
              </a:ext>
            </a:extLst>
          </p:cNvPr>
          <p:cNvSpPr/>
          <p:nvPr/>
        </p:nvSpPr>
        <p:spPr>
          <a:xfrm>
            <a:off x="1206500" y="9752765"/>
            <a:ext cx="4595256" cy="1477328"/>
          </a:xfrm>
          <a:prstGeom prst="rect">
            <a:avLst/>
          </a:prstGeom>
        </p:spPr>
        <p:txBody>
          <a:bodyPr wrap="square">
            <a:spAutoFit/>
          </a:bodyPr>
          <a:lstStyle/>
          <a:p>
            <a:pPr>
              <a:lnSpc>
                <a:spcPct val="100000"/>
              </a:lnSpc>
            </a:pPr>
            <a:r>
              <a:rPr lang="en-US" sz="3000" dirty="0">
                <a:solidFill>
                  <a:srgbClr val="282C36"/>
                </a:solidFill>
                <a:latin typeface="Montserrat" pitchFamily="2" charset="77"/>
              </a:rPr>
              <a:t>of internet users have searched for health-related topics online</a:t>
            </a:r>
            <a:r>
              <a:rPr lang="en-US" sz="3000" baseline="30000" dirty="0">
                <a:solidFill>
                  <a:srgbClr val="282C36"/>
                </a:solidFill>
                <a:latin typeface="Montserrat" pitchFamily="2" charset="77"/>
              </a:rPr>
              <a:t>1  </a:t>
            </a:r>
            <a:endParaRPr lang="en-US" sz="3000" dirty="0">
              <a:solidFill>
                <a:srgbClr val="282C36"/>
              </a:solidFill>
              <a:latin typeface="Montserrat" pitchFamily="2" charset="77"/>
            </a:endParaRPr>
          </a:p>
        </p:txBody>
      </p:sp>
      <p:grpSp>
        <p:nvGrpSpPr>
          <p:cNvPr id="19" name="Group 18">
            <a:extLst>
              <a:ext uri="{FF2B5EF4-FFF2-40B4-BE49-F238E27FC236}">
                <a16:creationId xmlns:a16="http://schemas.microsoft.com/office/drawing/2014/main" id="{BB09F20D-13E5-194E-B211-D1D5997AA1A8}"/>
              </a:ext>
            </a:extLst>
          </p:cNvPr>
          <p:cNvGrpSpPr/>
          <p:nvPr/>
        </p:nvGrpSpPr>
        <p:grpSpPr>
          <a:xfrm>
            <a:off x="1206500" y="6294648"/>
            <a:ext cx="3043769" cy="3043769"/>
            <a:chOff x="1785946" y="4468914"/>
            <a:chExt cx="3154806" cy="3154806"/>
          </a:xfrm>
        </p:grpSpPr>
        <p:sp>
          <p:nvSpPr>
            <p:cNvPr id="14" name="Oval 13">
              <a:extLst>
                <a:ext uri="{FF2B5EF4-FFF2-40B4-BE49-F238E27FC236}">
                  <a16:creationId xmlns:a16="http://schemas.microsoft.com/office/drawing/2014/main" id="{4E9E88AA-DC7E-2F40-958D-0187B1421E55}"/>
                </a:ext>
              </a:extLst>
            </p:cNvPr>
            <p:cNvSpPr/>
            <p:nvPr/>
          </p:nvSpPr>
          <p:spPr>
            <a:xfrm>
              <a:off x="1785946" y="4468914"/>
              <a:ext cx="3154806" cy="3154806"/>
            </a:xfrm>
            <a:prstGeom prst="ellipse">
              <a:avLst/>
            </a:prstGeom>
            <a:solidFill>
              <a:schemeClr val="bg1"/>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latin typeface="Helvetica Neue Medium"/>
                <a:ea typeface="Helvetica Neue Medium"/>
                <a:cs typeface="Helvetica Neue Medium"/>
                <a:sym typeface="Helvetica Neue Medium"/>
              </a:endParaRPr>
            </a:p>
          </p:txBody>
        </p:sp>
        <p:pic>
          <p:nvPicPr>
            <p:cNvPr id="6" name="Picture 5">
              <a:extLst>
                <a:ext uri="{FF2B5EF4-FFF2-40B4-BE49-F238E27FC236}">
                  <a16:creationId xmlns:a16="http://schemas.microsoft.com/office/drawing/2014/main" id="{44CFA610-04A4-6843-835A-A96A6E3D4EE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785946" y="4468914"/>
              <a:ext cx="3154806" cy="3154806"/>
            </a:xfrm>
            <a:prstGeom prst="rect">
              <a:avLst/>
            </a:prstGeom>
          </p:spPr>
        </p:pic>
      </p:grpSp>
      <p:sp>
        <p:nvSpPr>
          <p:cNvPr id="9" name="Rectangle 8">
            <a:extLst>
              <a:ext uri="{FF2B5EF4-FFF2-40B4-BE49-F238E27FC236}">
                <a16:creationId xmlns:a16="http://schemas.microsoft.com/office/drawing/2014/main" id="{B25D7A06-CEFC-EC49-9F79-A99EB188C26D}"/>
              </a:ext>
            </a:extLst>
          </p:cNvPr>
          <p:cNvSpPr/>
          <p:nvPr/>
        </p:nvSpPr>
        <p:spPr>
          <a:xfrm>
            <a:off x="6832228" y="9709141"/>
            <a:ext cx="4595256" cy="1477328"/>
          </a:xfrm>
          <a:prstGeom prst="rect">
            <a:avLst/>
          </a:prstGeom>
        </p:spPr>
        <p:txBody>
          <a:bodyPr wrap="square">
            <a:spAutoFit/>
          </a:bodyPr>
          <a:lstStyle/>
          <a:p>
            <a:pPr fontAlgn="base">
              <a:lnSpc>
                <a:spcPct val="100000"/>
              </a:lnSpc>
            </a:pPr>
            <a:r>
              <a:rPr lang="en-US" sz="3000" dirty="0">
                <a:solidFill>
                  <a:srgbClr val="282C36"/>
                </a:solidFill>
                <a:latin typeface="Montserrat" pitchFamily="2" charset="77"/>
              </a:rPr>
              <a:t>of people research online before booking an appointment</a:t>
            </a:r>
            <a:r>
              <a:rPr lang="en-US" sz="3000" baseline="30000" dirty="0">
                <a:solidFill>
                  <a:srgbClr val="282C36"/>
                </a:solidFill>
                <a:latin typeface="Montserrat" pitchFamily="2" charset="77"/>
              </a:rPr>
              <a:t>2</a:t>
            </a:r>
          </a:p>
        </p:txBody>
      </p:sp>
      <p:grpSp>
        <p:nvGrpSpPr>
          <p:cNvPr id="18" name="Group 17">
            <a:extLst>
              <a:ext uri="{FF2B5EF4-FFF2-40B4-BE49-F238E27FC236}">
                <a16:creationId xmlns:a16="http://schemas.microsoft.com/office/drawing/2014/main" id="{5B014266-DB45-7D4A-BF3B-EF1C2DA99082}"/>
              </a:ext>
            </a:extLst>
          </p:cNvPr>
          <p:cNvGrpSpPr/>
          <p:nvPr/>
        </p:nvGrpSpPr>
        <p:grpSpPr>
          <a:xfrm>
            <a:off x="6832228" y="6251024"/>
            <a:ext cx="3043769" cy="3043769"/>
            <a:chOff x="6578492" y="4225723"/>
            <a:chExt cx="3154806" cy="3154806"/>
          </a:xfrm>
        </p:grpSpPr>
        <p:sp>
          <p:nvSpPr>
            <p:cNvPr id="15" name="Oval 14">
              <a:extLst>
                <a:ext uri="{FF2B5EF4-FFF2-40B4-BE49-F238E27FC236}">
                  <a16:creationId xmlns:a16="http://schemas.microsoft.com/office/drawing/2014/main" id="{4DEDE046-3FFA-AD44-8D4D-11F98216E608}"/>
                </a:ext>
              </a:extLst>
            </p:cNvPr>
            <p:cNvSpPr/>
            <p:nvPr/>
          </p:nvSpPr>
          <p:spPr>
            <a:xfrm>
              <a:off x="6578492" y="4225723"/>
              <a:ext cx="3154806" cy="3154806"/>
            </a:xfrm>
            <a:prstGeom prst="ellipse">
              <a:avLst/>
            </a:prstGeom>
            <a:solidFill>
              <a:schemeClr val="bg1"/>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latin typeface="Helvetica Neue Medium"/>
                <a:ea typeface="Helvetica Neue Medium"/>
                <a:cs typeface="Helvetica Neue Medium"/>
                <a:sym typeface="Helvetica Neue Medium"/>
              </a:endParaRPr>
            </a:p>
          </p:txBody>
        </p:sp>
        <p:pic>
          <p:nvPicPr>
            <p:cNvPr id="5" name="Picture 4">
              <a:extLst>
                <a:ext uri="{FF2B5EF4-FFF2-40B4-BE49-F238E27FC236}">
                  <a16:creationId xmlns:a16="http://schemas.microsoft.com/office/drawing/2014/main" id="{B2DCDB92-AED9-004C-99D0-D9CD88E4FEB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578492" y="4225723"/>
              <a:ext cx="3154806" cy="3154806"/>
            </a:xfrm>
            <a:prstGeom prst="rect">
              <a:avLst/>
            </a:prstGeom>
          </p:spPr>
        </p:pic>
      </p:grpSp>
      <p:sp>
        <p:nvSpPr>
          <p:cNvPr id="10" name="Rectangle 9">
            <a:extLst>
              <a:ext uri="{FF2B5EF4-FFF2-40B4-BE49-F238E27FC236}">
                <a16:creationId xmlns:a16="http://schemas.microsoft.com/office/drawing/2014/main" id="{3790E3D6-8D26-1347-9075-BF7F47F801DC}"/>
              </a:ext>
            </a:extLst>
          </p:cNvPr>
          <p:cNvSpPr/>
          <p:nvPr/>
        </p:nvSpPr>
        <p:spPr>
          <a:xfrm>
            <a:off x="12457956" y="9709141"/>
            <a:ext cx="4595256" cy="1938992"/>
          </a:xfrm>
          <a:prstGeom prst="rect">
            <a:avLst/>
          </a:prstGeom>
        </p:spPr>
        <p:txBody>
          <a:bodyPr wrap="square">
            <a:spAutoFit/>
          </a:bodyPr>
          <a:lstStyle/>
          <a:p>
            <a:pPr fontAlgn="base">
              <a:lnSpc>
                <a:spcPct val="100000"/>
              </a:lnSpc>
            </a:pPr>
            <a:r>
              <a:rPr lang="en-US" sz="3000" dirty="0">
                <a:solidFill>
                  <a:srgbClr val="282C36"/>
                </a:solidFill>
                <a:latin typeface="Montserrat" pitchFamily="2" charset="77"/>
              </a:rPr>
              <a:t>of people search a physician online before making an appointment</a:t>
            </a:r>
            <a:r>
              <a:rPr lang="en-US" sz="3000" baseline="30000" dirty="0">
                <a:solidFill>
                  <a:srgbClr val="282C36"/>
                </a:solidFill>
                <a:latin typeface="Montserrat" pitchFamily="2" charset="77"/>
              </a:rPr>
              <a:t>3</a:t>
            </a:r>
          </a:p>
        </p:txBody>
      </p:sp>
      <p:grpSp>
        <p:nvGrpSpPr>
          <p:cNvPr id="20" name="Group 19">
            <a:extLst>
              <a:ext uri="{FF2B5EF4-FFF2-40B4-BE49-F238E27FC236}">
                <a16:creationId xmlns:a16="http://schemas.microsoft.com/office/drawing/2014/main" id="{27C99C36-903F-624B-9569-D7490ACDE1E4}"/>
              </a:ext>
            </a:extLst>
          </p:cNvPr>
          <p:cNvGrpSpPr/>
          <p:nvPr/>
        </p:nvGrpSpPr>
        <p:grpSpPr>
          <a:xfrm>
            <a:off x="12457956" y="6251024"/>
            <a:ext cx="3043769" cy="3043769"/>
            <a:chOff x="10849552" y="4931830"/>
            <a:chExt cx="3154806" cy="3154806"/>
          </a:xfrm>
        </p:grpSpPr>
        <p:sp>
          <p:nvSpPr>
            <p:cNvPr id="16" name="Oval 15">
              <a:extLst>
                <a:ext uri="{FF2B5EF4-FFF2-40B4-BE49-F238E27FC236}">
                  <a16:creationId xmlns:a16="http://schemas.microsoft.com/office/drawing/2014/main" id="{D7615C8A-4B17-D44E-9510-41D1DE71B407}"/>
                </a:ext>
              </a:extLst>
            </p:cNvPr>
            <p:cNvSpPr/>
            <p:nvPr/>
          </p:nvSpPr>
          <p:spPr>
            <a:xfrm>
              <a:off x="10849552" y="4931830"/>
              <a:ext cx="3154806" cy="3154806"/>
            </a:xfrm>
            <a:prstGeom prst="ellipse">
              <a:avLst/>
            </a:prstGeom>
            <a:solidFill>
              <a:schemeClr val="bg1"/>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latin typeface="Helvetica Neue Medium"/>
                <a:ea typeface="Helvetica Neue Medium"/>
                <a:cs typeface="Helvetica Neue Medium"/>
                <a:sym typeface="Helvetica Neue Medium"/>
              </a:endParaRPr>
            </a:p>
          </p:txBody>
        </p:sp>
        <p:pic>
          <p:nvPicPr>
            <p:cNvPr id="7" name="Picture 6">
              <a:extLst>
                <a:ext uri="{FF2B5EF4-FFF2-40B4-BE49-F238E27FC236}">
                  <a16:creationId xmlns:a16="http://schemas.microsoft.com/office/drawing/2014/main" id="{1D5BD11C-F268-6344-9FC1-EDF212A0619B}"/>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849552" y="4931830"/>
              <a:ext cx="3154806" cy="3154806"/>
            </a:xfrm>
            <a:prstGeom prst="rect">
              <a:avLst/>
            </a:prstGeom>
          </p:spPr>
        </p:pic>
      </p:grpSp>
      <p:sp>
        <p:nvSpPr>
          <p:cNvPr id="11" name="Rectangle 10">
            <a:extLst>
              <a:ext uri="{FF2B5EF4-FFF2-40B4-BE49-F238E27FC236}">
                <a16:creationId xmlns:a16="http://schemas.microsoft.com/office/drawing/2014/main" id="{C7A37B59-F1CE-1D4C-A0F5-2A1DC0BB4321}"/>
              </a:ext>
            </a:extLst>
          </p:cNvPr>
          <p:cNvSpPr/>
          <p:nvPr/>
        </p:nvSpPr>
        <p:spPr>
          <a:xfrm>
            <a:off x="18083684" y="9709141"/>
            <a:ext cx="4595256" cy="2062103"/>
          </a:xfrm>
          <a:prstGeom prst="rect">
            <a:avLst/>
          </a:prstGeom>
        </p:spPr>
        <p:txBody>
          <a:bodyPr wrap="square">
            <a:spAutoFit/>
          </a:bodyPr>
          <a:lstStyle/>
          <a:p>
            <a:pPr fontAlgn="base">
              <a:lnSpc>
                <a:spcPct val="100000"/>
              </a:lnSpc>
            </a:pPr>
            <a:r>
              <a:rPr lang="en-US" sz="3200" dirty="0">
                <a:solidFill>
                  <a:srgbClr val="282C36"/>
                </a:solidFill>
                <a:latin typeface="Montserrat" pitchFamily="2" charset="77"/>
              </a:rPr>
              <a:t>of Americans say the internet has been essential during the COVID-19 outbreak</a:t>
            </a:r>
            <a:r>
              <a:rPr lang="en-US" sz="3200" baseline="30000" dirty="0">
                <a:solidFill>
                  <a:srgbClr val="282C36"/>
                </a:solidFill>
                <a:latin typeface="Montserrat" pitchFamily="2" charset="77"/>
              </a:rPr>
              <a:t>4</a:t>
            </a:r>
            <a:endParaRPr lang="en-US" sz="3000" baseline="30000" dirty="0">
              <a:solidFill>
                <a:srgbClr val="282C36"/>
              </a:solidFill>
              <a:latin typeface="Montserrat" pitchFamily="2" charset="77"/>
            </a:endParaRPr>
          </a:p>
        </p:txBody>
      </p:sp>
      <p:grpSp>
        <p:nvGrpSpPr>
          <p:cNvPr id="21" name="Group 20">
            <a:extLst>
              <a:ext uri="{FF2B5EF4-FFF2-40B4-BE49-F238E27FC236}">
                <a16:creationId xmlns:a16="http://schemas.microsoft.com/office/drawing/2014/main" id="{C560F0C0-BD3D-8C49-8D98-C632AC736DD6}"/>
              </a:ext>
            </a:extLst>
          </p:cNvPr>
          <p:cNvGrpSpPr/>
          <p:nvPr/>
        </p:nvGrpSpPr>
        <p:grpSpPr>
          <a:xfrm>
            <a:off x="18083684" y="6251024"/>
            <a:ext cx="3043769" cy="3043769"/>
            <a:chOff x="16803194" y="4925332"/>
            <a:chExt cx="3154806" cy="3154806"/>
          </a:xfrm>
        </p:grpSpPr>
        <p:sp>
          <p:nvSpPr>
            <p:cNvPr id="17" name="Oval 16">
              <a:extLst>
                <a:ext uri="{FF2B5EF4-FFF2-40B4-BE49-F238E27FC236}">
                  <a16:creationId xmlns:a16="http://schemas.microsoft.com/office/drawing/2014/main" id="{24D9BF69-A8A2-E649-9EED-9A60D074C566}"/>
                </a:ext>
              </a:extLst>
            </p:cNvPr>
            <p:cNvSpPr/>
            <p:nvPr/>
          </p:nvSpPr>
          <p:spPr>
            <a:xfrm>
              <a:off x="16803194" y="4925332"/>
              <a:ext cx="3154806" cy="3154806"/>
            </a:xfrm>
            <a:prstGeom prst="ellipse">
              <a:avLst/>
            </a:prstGeom>
            <a:solidFill>
              <a:schemeClr val="bg1"/>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latin typeface="Helvetica Neue Medium"/>
                <a:ea typeface="Helvetica Neue Medium"/>
                <a:cs typeface="Helvetica Neue Medium"/>
                <a:sym typeface="Helvetica Neue Medium"/>
              </a:endParaRPr>
            </a:p>
          </p:txBody>
        </p:sp>
        <p:pic>
          <p:nvPicPr>
            <p:cNvPr id="4" name="Picture 3">
              <a:extLst>
                <a:ext uri="{FF2B5EF4-FFF2-40B4-BE49-F238E27FC236}">
                  <a16:creationId xmlns:a16="http://schemas.microsoft.com/office/drawing/2014/main" id="{EB947900-8118-C742-AABD-34589EB9B94E}"/>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6803194" y="4925332"/>
              <a:ext cx="3154806" cy="3154806"/>
            </a:xfrm>
            <a:prstGeom prst="rect">
              <a:avLst/>
            </a:prstGeom>
          </p:spPr>
        </p:pic>
      </p:grpSp>
    </p:spTree>
    <p:extLst>
      <p:ext uri="{BB962C8B-B14F-4D97-AF65-F5344CB8AC3E}">
        <p14:creationId xmlns:p14="http://schemas.microsoft.com/office/powerpoint/2010/main" val="366695246"/>
      </p:ext>
    </p:extLst>
  </p:cSld>
  <p:clrMapOvr>
    <a:masterClrMapping/>
  </p:clrMapOvr>
  <p:transition spd="med"/>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0F6F40-B1C1-5842-91CF-CF646C65CBA7}"/>
              </a:ext>
            </a:extLst>
          </p:cNvPr>
          <p:cNvSpPr>
            <a:spLocks noGrp="1"/>
          </p:cNvSpPr>
          <p:nvPr>
            <p:ph type="title"/>
          </p:nvPr>
        </p:nvSpPr>
        <p:spPr/>
        <p:txBody>
          <a:bodyPr/>
          <a:lstStyle/>
          <a:p>
            <a:r>
              <a:rPr lang="en-US" b="1" dirty="0">
                <a:solidFill>
                  <a:srgbClr val="282C36"/>
                </a:solidFill>
              </a:rPr>
              <a:t>Online Marketing Presence</a:t>
            </a:r>
            <a:endParaRPr lang="en-US" dirty="0">
              <a:solidFill>
                <a:srgbClr val="282C36"/>
              </a:solidFill>
            </a:endParaRPr>
          </a:p>
        </p:txBody>
      </p:sp>
      <p:sp>
        <p:nvSpPr>
          <p:cNvPr id="5" name="Rectangle 4">
            <a:extLst>
              <a:ext uri="{FF2B5EF4-FFF2-40B4-BE49-F238E27FC236}">
                <a16:creationId xmlns:a16="http://schemas.microsoft.com/office/drawing/2014/main" id="{F4B399F5-4E02-2449-ADF8-E971B053CA62}"/>
              </a:ext>
            </a:extLst>
          </p:cNvPr>
          <p:cNvSpPr/>
          <p:nvPr/>
        </p:nvSpPr>
        <p:spPr>
          <a:xfrm>
            <a:off x="1206500" y="3017027"/>
            <a:ext cx="11163300" cy="9356408"/>
          </a:xfrm>
          <a:prstGeom prst="rect">
            <a:avLst/>
          </a:prstGeom>
        </p:spPr>
        <p:txBody>
          <a:bodyPr wrap="square">
            <a:spAutoFit/>
          </a:bodyPr>
          <a:lstStyle/>
          <a:p>
            <a:pPr>
              <a:lnSpc>
                <a:spcPct val="100000"/>
              </a:lnSpc>
              <a:spcBef>
                <a:spcPts val="0"/>
              </a:spcBef>
            </a:pPr>
            <a:r>
              <a:rPr lang="en-US" dirty="0">
                <a:solidFill>
                  <a:srgbClr val="282C36"/>
                </a:solidFill>
                <a:latin typeface="Montserrat" pitchFamily="2" charset="77"/>
              </a:rPr>
              <a:t>Patients are searching online to find information about a doctor, even when referred by friends and family. If your practice does not have an effective online presence, you could miss out on building trust with those patients.</a:t>
            </a:r>
          </a:p>
          <a:p>
            <a:pPr>
              <a:lnSpc>
                <a:spcPct val="100000"/>
              </a:lnSpc>
              <a:spcBef>
                <a:spcPts val="0"/>
              </a:spcBef>
            </a:pPr>
            <a:r>
              <a:rPr lang="en-US" sz="3600" dirty="0">
                <a:solidFill>
                  <a:srgbClr val="282C36"/>
                </a:solidFill>
              </a:rPr>
              <a:t> </a:t>
            </a:r>
          </a:p>
          <a:p>
            <a:pPr>
              <a:lnSpc>
                <a:spcPct val="100000"/>
              </a:lnSpc>
              <a:spcBef>
                <a:spcPts val="0"/>
              </a:spcBef>
            </a:pPr>
            <a:r>
              <a:rPr lang="en-US" sz="3600" dirty="0">
                <a:solidFill>
                  <a:srgbClr val="282C36"/>
                </a:solidFill>
              </a:rPr>
              <a:t>Your online presence consists of:</a:t>
            </a:r>
          </a:p>
          <a:p>
            <a:pPr marL="457200" indent="-457200">
              <a:lnSpc>
                <a:spcPct val="100000"/>
              </a:lnSpc>
              <a:spcBef>
                <a:spcPts val="1500"/>
              </a:spcBef>
              <a:buClr>
                <a:srgbClr val="520F9A"/>
              </a:buClr>
              <a:buFont typeface="Arial" panose="020B0604020202020204" pitchFamily="34" charset="0"/>
              <a:buChar char="•"/>
            </a:pPr>
            <a:r>
              <a:rPr lang="en-US" sz="3600" dirty="0">
                <a:solidFill>
                  <a:srgbClr val="282C36"/>
                </a:solidFill>
              </a:rPr>
              <a:t>Website</a:t>
            </a:r>
          </a:p>
          <a:p>
            <a:pPr marL="457200" indent="-457200">
              <a:lnSpc>
                <a:spcPct val="100000"/>
              </a:lnSpc>
              <a:spcBef>
                <a:spcPts val="1500"/>
              </a:spcBef>
              <a:buClr>
                <a:srgbClr val="520F9A"/>
              </a:buClr>
              <a:buFont typeface="Arial" panose="020B0604020202020204" pitchFamily="34" charset="0"/>
              <a:buChar char="•"/>
            </a:pPr>
            <a:r>
              <a:rPr lang="en-US" sz="3600" dirty="0">
                <a:solidFill>
                  <a:srgbClr val="282C36"/>
                </a:solidFill>
              </a:rPr>
              <a:t>Search Engine Visibility </a:t>
            </a:r>
            <a:r>
              <a:rPr lang="en-US" sz="3600" i="1" dirty="0">
                <a:solidFill>
                  <a:srgbClr val="282C36"/>
                </a:solidFill>
                <a:latin typeface="Montserrat" pitchFamily="2" charset="77"/>
              </a:rPr>
              <a:t>(organic and paid)</a:t>
            </a:r>
          </a:p>
          <a:p>
            <a:pPr marL="457200" indent="-457200">
              <a:lnSpc>
                <a:spcPct val="100000"/>
              </a:lnSpc>
              <a:spcBef>
                <a:spcPts val="1500"/>
              </a:spcBef>
              <a:buClr>
                <a:srgbClr val="520F9A"/>
              </a:buClr>
              <a:buFont typeface="Arial" panose="020B0604020202020204" pitchFamily="34" charset="0"/>
              <a:buChar char="•"/>
            </a:pPr>
            <a:r>
              <a:rPr lang="en-US" sz="3600" dirty="0">
                <a:solidFill>
                  <a:srgbClr val="282C36"/>
                </a:solidFill>
              </a:rPr>
              <a:t>Review Sites</a:t>
            </a:r>
          </a:p>
          <a:p>
            <a:pPr marL="457200" indent="-457200">
              <a:lnSpc>
                <a:spcPct val="100000"/>
              </a:lnSpc>
              <a:spcBef>
                <a:spcPts val="1500"/>
              </a:spcBef>
              <a:buClr>
                <a:srgbClr val="520F9A"/>
              </a:buClr>
              <a:buFont typeface="Arial" panose="020B0604020202020204" pitchFamily="34" charset="0"/>
              <a:buChar char="•"/>
            </a:pPr>
            <a:r>
              <a:rPr lang="en-US" sz="3600" dirty="0">
                <a:solidFill>
                  <a:srgbClr val="282C36"/>
                </a:solidFill>
              </a:rPr>
              <a:t>Social Media </a:t>
            </a:r>
            <a:r>
              <a:rPr lang="en-US" sz="3600" i="1" dirty="0">
                <a:solidFill>
                  <a:srgbClr val="282C36"/>
                </a:solidFill>
                <a:latin typeface="Montserrat" pitchFamily="2" charset="77"/>
              </a:rPr>
              <a:t>(organic and paid)</a:t>
            </a:r>
          </a:p>
        </p:txBody>
      </p:sp>
      <p:sp>
        <p:nvSpPr>
          <p:cNvPr id="15" name="Rectangle 14">
            <a:extLst>
              <a:ext uri="{FF2B5EF4-FFF2-40B4-BE49-F238E27FC236}">
                <a16:creationId xmlns:a16="http://schemas.microsoft.com/office/drawing/2014/main" id="{6A4811C9-BEC8-2C41-AAA8-362C3A06CEB3}"/>
              </a:ext>
            </a:extLst>
          </p:cNvPr>
          <p:cNvSpPr/>
          <p:nvPr/>
        </p:nvSpPr>
        <p:spPr>
          <a:xfrm>
            <a:off x="0" y="12877800"/>
            <a:ext cx="24384000" cy="838200"/>
          </a:xfrm>
          <a:prstGeom prst="rect">
            <a:avLst/>
          </a:prstGeom>
          <a:solidFill>
            <a:srgbClr val="E9E9EA"/>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latin typeface="Helvetica Neue Medium"/>
              <a:ea typeface="Helvetica Neue Medium"/>
              <a:cs typeface="Helvetica Neue Medium"/>
              <a:sym typeface="Helvetica Neue Medium"/>
            </a:endParaRPr>
          </a:p>
        </p:txBody>
      </p:sp>
      <p:pic>
        <p:nvPicPr>
          <p:cNvPr id="13" name="Picture 12">
            <a:extLst>
              <a:ext uri="{FF2B5EF4-FFF2-40B4-BE49-F238E27FC236}">
                <a16:creationId xmlns:a16="http://schemas.microsoft.com/office/drawing/2014/main" id="{1F13DEE7-6972-4741-B88A-272DDF5550E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621956" y="2512663"/>
            <a:ext cx="12762044" cy="10847737"/>
          </a:xfrm>
          <a:prstGeom prst="rect">
            <a:avLst/>
          </a:prstGeom>
        </p:spPr>
      </p:pic>
    </p:spTree>
    <p:extLst>
      <p:ext uri="{BB962C8B-B14F-4D97-AF65-F5344CB8AC3E}">
        <p14:creationId xmlns:p14="http://schemas.microsoft.com/office/powerpoint/2010/main" val="4252529514"/>
      </p:ext>
    </p:extLst>
  </p:cSld>
  <p:clrMapOvr>
    <a:masterClrMapping/>
  </p:clrMapOvr>
  <p:transition spd="med"/>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8" name="Rectangle 27">
            <a:extLst>
              <a:ext uri="{FF2B5EF4-FFF2-40B4-BE49-F238E27FC236}">
                <a16:creationId xmlns:a16="http://schemas.microsoft.com/office/drawing/2014/main" id="{803CAA3F-487A-3C41-9F39-2BEDB6A49D99}"/>
              </a:ext>
            </a:extLst>
          </p:cNvPr>
          <p:cNvSpPr/>
          <p:nvPr/>
        </p:nvSpPr>
        <p:spPr>
          <a:xfrm>
            <a:off x="0" y="3287490"/>
            <a:ext cx="24384000" cy="10428509"/>
          </a:xfrm>
          <a:prstGeom prst="rect">
            <a:avLst/>
          </a:prstGeom>
          <a:solidFill>
            <a:srgbClr val="E9E9EA"/>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latin typeface="Helvetica Neue Medium"/>
              <a:ea typeface="Helvetica Neue Medium"/>
              <a:cs typeface="Helvetica Neue Medium"/>
              <a:sym typeface="Helvetica Neue Medium"/>
            </a:endParaRPr>
          </a:p>
        </p:txBody>
      </p:sp>
      <p:sp>
        <p:nvSpPr>
          <p:cNvPr id="2" name="Title 1">
            <a:extLst>
              <a:ext uri="{FF2B5EF4-FFF2-40B4-BE49-F238E27FC236}">
                <a16:creationId xmlns:a16="http://schemas.microsoft.com/office/drawing/2014/main" id="{BE606030-EAFE-B042-A1FB-80A204C51900}"/>
              </a:ext>
            </a:extLst>
          </p:cNvPr>
          <p:cNvSpPr>
            <a:spLocks noGrp="1"/>
          </p:cNvSpPr>
          <p:nvPr>
            <p:ph type="title"/>
          </p:nvPr>
        </p:nvSpPr>
        <p:spPr/>
        <p:txBody>
          <a:bodyPr/>
          <a:lstStyle/>
          <a:p>
            <a:r>
              <a:rPr lang="en-US" b="1" dirty="0"/>
              <a:t>Patient Pathways</a:t>
            </a:r>
            <a:endParaRPr lang="en-US" dirty="0"/>
          </a:p>
        </p:txBody>
      </p:sp>
      <p:sp>
        <p:nvSpPr>
          <p:cNvPr id="4" name="Rectangle 3">
            <a:extLst>
              <a:ext uri="{FF2B5EF4-FFF2-40B4-BE49-F238E27FC236}">
                <a16:creationId xmlns:a16="http://schemas.microsoft.com/office/drawing/2014/main" id="{8325FCCE-E49E-4641-9A1B-EC5659BA6549}"/>
              </a:ext>
            </a:extLst>
          </p:cNvPr>
          <p:cNvSpPr/>
          <p:nvPr/>
        </p:nvSpPr>
        <p:spPr>
          <a:xfrm>
            <a:off x="1206500" y="7381827"/>
            <a:ext cx="8744489" cy="5262979"/>
          </a:xfrm>
          <a:prstGeom prst="rect">
            <a:avLst/>
          </a:prstGeom>
        </p:spPr>
        <p:txBody>
          <a:bodyPr wrap="square">
            <a:spAutoFit/>
          </a:bodyPr>
          <a:lstStyle/>
          <a:p>
            <a:pPr>
              <a:lnSpc>
                <a:spcPct val="100000"/>
              </a:lnSpc>
            </a:pPr>
            <a:r>
              <a:rPr lang="en-US" dirty="0">
                <a:solidFill>
                  <a:srgbClr val="282C36"/>
                </a:solidFill>
              </a:rPr>
              <a:t>Patients follow different pathways to finding and contacting a practice online. The more of these pathways that your practice can </a:t>
            </a:r>
            <a:r>
              <a:rPr lang="en-US" i="1" dirty="0">
                <a:solidFill>
                  <a:srgbClr val="282C36"/>
                </a:solidFill>
                <a:latin typeface="Montserrat" pitchFamily="2" charset="77"/>
              </a:rPr>
              <a:t>effectively</a:t>
            </a:r>
            <a:r>
              <a:rPr lang="en-US" dirty="0">
                <a:solidFill>
                  <a:srgbClr val="282C36"/>
                </a:solidFill>
              </a:rPr>
              <a:t> serve, </a:t>
            </a:r>
            <a:r>
              <a:rPr lang="en-US" b="1" dirty="0">
                <a:solidFill>
                  <a:srgbClr val="282C36"/>
                </a:solidFill>
                <a:latin typeface="Montserrat SemiBold" pitchFamily="2" charset="77"/>
              </a:rPr>
              <a:t>the better off you’ll be</a:t>
            </a:r>
            <a:r>
              <a:rPr lang="en-US" dirty="0">
                <a:solidFill>
                  <a:srgbClr val="282C36"/>
                </a:solidFill>
              </a:rPr>
              <a:t>.</a:t>
            </a:r>
          </a:p>
        </p:txBody>
      </p:sp>
      <p:grpSp>
        <p:nvGrpSpPr>
          <p:cNvPr id="27" name="Group 26">
            <a:extLst>
              <a:ext uri="{FF2B5EF4-FFF2-40B4-BE49-F238E27FC236}">
                <a16:creationId xmlns:a16="http://schemas.microsoft.com/office/drawing/2014/main" id="{C3AFCFD2-C52B-0545-8D34-C59A26239B26}"/>
              </a:ext>
            </a:extLst>
          </p:cNvPr>
          <p:cNvGrpSpPr/>
          <p:nvPr/>
        </p:nvGrpSpPr>
        <p:grpSpPr>
          <a:xfrm>
            <a:off x="10620429" y="1814617"/>
            <a:ext cx="11706070" cy="10830189"/>
            <a:chOff x="1334284" y="2675635"/>
            <a:chExt cx="10902522" cy="10086765"/>
          </a:xfrm>
        </p:grpSpPr>
        <p:sp>
          <p:nvSpPr>
            <p:cNvPr id="24" name="Oval 23">
              <a:extLst>
                <a:ext uri="{FF2B5EF4-FFF2-40B4-BE49-F238E27FC236}">
                  <a16:creationId xmlns:a16="http://schemas.microsoft.com/office/drawing/2014/main" id="{BBA8ED58-AAFF-7047-B3EA-259714963F01}"/>
                </a:ext>
              </a:extLst>
            </p:cNvPr>
            <p:cNvSpPr>
              <a:spLocks noChangeAspect="1"/>
            </p:cNvSpPr>
            <p:nvPr/>
          </p:nvSpPr>
          <p:spPr>
            <a:xfrm>
              <a:off x="3311739" y="4666643"/>
              <a:ext cx="6858000" cy="6858000"/>
            </a:xfrm>
            <a:prstGeom prst="ellipse">
              <a:avLst/>
            </a:prstGeom>
            <a:noFill/>
            <a:ln w="57150" cap="flat">
              <a:solidFill>
                <a:srgbClr val="92949B"/>
              </a:solidFill>
              <a:prstDash val="dash"/>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latin typeface="Helvetica Neue Medium"/>
                <a:ea typeface="Helvetica Neue Medium"/>
                <a:cs typeface="Helvetica Neue Medium"/>
                <a:sym typeface="Helvetica Neue Medium"/>
              </a:endParaRPr>
            </a:p>
          </p:txBody>
        </p:sp>
        <p:sp>
          <p:nvSpPr>
            <p:cNvPr id="15" name="Oval 14">
              <a:extLst>
                <a:ext uri="{FF2B5EF4-FFF2-40B4-BE49-F238E27FC236}">
                  <a16:creationId xmlns:a16="http://schemas.microsoft.com/office/drawing/2014/main" id="{A9B68D72-4E8E-E448-AB92-37CFACCD13A7}"/>
                </a:ext>
              </a:extLst>
            </p:cNvPr>
            <p:cNvSpPr/>
            <p:nvPr/>
          </p:nvSpPr>
          <p:spPr>
            <a:xfrm>
              <a:off x="3818298" y="5193785"/>
              <a:ext cx="5803716" cy="5803716"/>
            </a:xfrm>
            <a:prstGeom prst="ellipse">
              <a:avLst/>
            </a:prstGeom>
            <a:solidFill>
              <a:srgbClr val="C9CACD"/>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latin typeface="Helvetica Neue Medium"/>
                <a:ea typeface="Helvetica Neue Medium"/>
                <a:cs typeface="Helvetica Neue Medium"/>
                <a:sym typeface="Helvetica Neue Medium"/>
              </a:endParaRPr>
            </a:p>
          </p:txBody>
        </p:sp>
        <p:sp>
          <p:nvSpPr>
            <p:cNvPr id="16" name="TextBox 15">
              <a:extLst>
                <a:ext uri="{FF2B5EF4-FFF2-40B4-BE49-F238E27FC236}">
                  <a16:creationId xmlns:a16="http://schemas.microsoft.com/office/drawing/2014/main" id="{E81FE187-0D54-094B-836B-41CCBD01867A}"/>
                </a:ext>
              </a:extLst>
            </p:cNvPr>
            <p:cNvSpPr txBox="1"/>
            <p:nvPr/>
          </p:nvSpPr>
          <p:spPr>
            <a:xfrm>
              <a:off x="5475769" y="7258309"/>
              <a:ext cx="2488775" cy="1471468"/>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50800" tIns="50800" rIns="50800" bIns="50800" numCol="1" spcCol="38100" rtlCol="0" anchor="ctr">
              <a:spAutoFit/>
            </a:bodyPr>
            <a:lstStyle/>
            <a:p>
              <a:pPr marL="0" marR="0" indent="0" algn="ctr" defTabSz="2438338" rtl="0" fontAlgn="auto" latinLnBrk="0" hangingPunct="0">
                <a:lnSpc>
                  <a:spcPct val="100000"/>
                </a:lnSpc>
                <a:spcBef>
                  <a:spcPts val="0"/>
                </a:spcBef>
                <a:spcAft>
                  <a:spcPts val="0"/>
                </a:spcAft>
                <a:buClrTx/>
                <a:buSzTx/>
                <a:buFontTx/>
                <a:buNone/>
                <a:tabLst/>
              </a:pPr>
              <a:r>
                <a:rPr lang="en-US" dirty="0">
                  <a:solidFill>
                    <a:srgbClr val="282C36"/>
                  </a:solidFill>
                  <a:latin typeface="Montserrat Medium" pitchFamily="2" charset="77"/>
                </a:rPr>
                <a:t>Your</a:t>
              </a:r>
            </a:p>
            <a:p>
              <a:pPr marL="0" marR="0" indent="0" algn="ctr" defTabSz="2438338" rtl="0" fontAlgn="auto" latinLnBrk="0" hangingPunct="0">
                <a:lnSpc>
                  <a:spcPct val="100000"/>
                </a:lnSpc>
                <a:spcBef>
                  <a:spcPts val="0"/>
                </a:spcBef>
                <a:spcAft>
                  <a:spcPts val="0"/>
                </a:spcAft>
                <a:buClrTx/>
                <a:buSzTx/>
                <a:buFontTx/>
                <a:buNone/>
                <a:tabLst/>
              </a:pPr>
              <a:r>
                <a:rPr kumimoji="0" lang="en-US" u="none" strike="noStrike" cap="none" spc="0" normalizeH="0" baseline="0" dirty="0">
                  <a:ln>
                    <a:noFill/>
                  </a:ln>
                  <a:solidFill>
                    <a:srgbClr val="282C36"/>
                  </a:solidFill>
                  <a:effectLst/>
                  <a:uFillTx/>
                  <a:latin typeface="Montserrat Medium" pitchFamily="2" charset="77"/>
                  <a:sym typeface="Montserrat Regular"/>
                </a:rPr>
                <a:t>Practice</a:t>
              </a:r>
            </a:p>
          </p:txBody>
        </p:sp>
        <p:sp>
          <p:nvSpPr>
            <p:cNvPr id="10" name="Oval 9">
              <a:extLst>
                <a:ext uri="{FF2B5EF4-FFF2-40B4-BE49-F238E27FC236}">
                  <a16:creationId xmlns:a16="http://schemas.microsoft.com/office/drawing/2014/main" id="{96E8B4C8-FD5B-7945-BFDA-C2C8601BD816}"/>
                </a:ext>
              </a:extLst>
            </p:cNvPr>
            <p:cNvSpPr/>
            <p:nvPr/>
          </p:nvSpPr>
          <p:spPr>
            <a:xfrm>
              <a:off x="1334284" y="4965174"/>
              <a:ext cx="3785652" cy="3785652"/>
            </a:xfrm>
            <a:prstGeom prst="ellipse">
              <a:avLst/>
            </a:prstGeom>
            <a:solidFill>
              <a:srgbClr val="145FAB"/>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latin typeface="Helvetica Neue Medium"/>
                <a:ea typeface="Helvetica Neue Medium"/>
                <a:cs typeface="Helvetica Neue Medium"/>
                <a:sym typeface="Helvetica Neue Medium"/>
              </a:endParaRPr>
            </a:p>
          </p:txBody>
        </p:sp>
        <p:sp>
          <p:nvSpPr>
            <p:cNvPr id="5" name="TextBox 4">
              <a:extLst>
                <a:ext uri="{FF2B5EF4-FFF2-40B4-BE49-F238E27FC236}">
                  <a16:creationId xmlns:a16="http://schemas.microsoft.com/office/drawing/2014/main" id="{A157878C-9C6A-DE43-9A16-D0B9A77B7592}"/>
                </a:ext>
              </a:extLst>
            </p:cNvPr>
            <p:cNvSpPr txBox="1"/>
            <p:nvPr/>
          </p:nvSpPr>
          <p:spPr>
            <a:xfrm>
              <a:off x="1735636" y="6351586"/>
              <a:ext cx="2982948" cy="1012829"/>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50800" tIns="50800" rIns="50800" bIns="50800" numCol="1" spcCol="38100" rtlCol="0" anchor="ctr">
              <a:spAutoFit/>
            </a:bodyPr>
            <a:lstStyle/>
            <a:p>
              <a:pPr marL="0" marR="0" indent="0" algn="ctr" defTabSz="2438338" rtl="0" fontAlgn="auto" latinLnBrk="0" hangingPunct="0">
                <a:lnSpc>
                  <a:spcPct val="100000"/>
                </a:lnSpc>
                <a:spcBef>
                  <a:spcPts val="0"/>
                </a:spcBef>
                <a:spcAft>
                  <a:spcPts val="0"/>
                </a:spcAft>
                <a:buClrTx/>
                <a:buSzTx/>
                <a:buFontTx/>
                <a:buNone/>
                <a:tabLst/>
              </a:pPr>
              <a:r>
                <a:rPr lang="en-US" sz="3200" dirty="0">
                  <a:solidFill>
                    <a:schemeClr val="bg1"/>
                  </a:solidFill>
                </a:rPr>
                <a:t>Search Engine </a:t>
              </a:r>
            </a:p>
            <a:p>
              <a:pPr marL="0" marR="0" indent="0" algn="ctr" defTabSz="2438338" rtl="0" fontAlgn="auto" latinLnBrk="0" hangingPunct="0">
                <a:lnSpc>
                  <a:spcPct val="100000"/>
                </a:lnSpc>
                <a:spcBef>
                  <a:spcPts val="0"/>
                </a:spcBef>
                <a:spcAft>
                  <a:spcPts val="0"/>
                </a:spcAft>
                <a:buClrTx/>
                <a:buSzTx/>
                <a:buFontTx/>
                <a:buNone/>
                <a:tabLst/>
              </a:pPr>
              <a:r>
                <a:rPr lang="en-US" sz="3200" dirty="0">
                  <a:solidFill>
                    <a:schemeClr val="bg1"/>
                  </a:solidFill>
                </a:rPr>
                <a:t>Ranking</a:t>
              </a:r>
              <a:endParaRPr kumimoji="0" lang="en-US" sz="3200" b="0" i="0" u="none" strike="noStrike" cap="none" spc="0" normalizeH="0" baseline="0" dirty="0">
                <a:ln>
                  <a:noFill/>
                </a:ln>
                <a:solidFill>
                  <a:schemeClr val="bg1"/>
                </a:solidFill>
                <a:effectLst/>
                <a:uFillTx/>
                <a:latin typeface="Montserrat Regular"/>
                <a:ea typeface="Montserrat Regular"/>
                <a:cs typeface="Montserrat Regular"/>
                <a:sym typeface="Montserrat Regular"/>
              </a:endParaRPr>
            </a:p>
          </p:txBody>
        </p:sp>
        <p:sp>
          <p:nvSpPr>
            <p:cNvPr id="12" name="Oval 11">
              <a:extLst>
                <a:ext uri="{FF2B5EF4-FFF2-40B4-BE49-F238E27FC236}">
                  <a16:creationId xmlns:a16="http://schemas.microsoft.com/office/drawing/2014/main" id="{F84A8992-9791-514E-A016-572DA5351EE6}"/>
                </a:ext>
              </a:extLst>
            </p:cNvPr>
            <p:cNvSpPr/>
            <p:nvPr/>
          </p:nvSpPr>
          <p:spPr>
            <a:xfrm>
              <a:off x="8451154" y="4965174"/>
              <a:ext cx="3785652" cy="3785652"/>
            </a:xfrm>
            <a:prstGeom prst="ellipse">
              <a:avLst/>
            </a:prstGeom>
            <a:solidFill>
              <a:srgbClr val="1870C9"/>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latin typeface="Helvetica Neue Medium"/>
                <a:ea typeface="Helvetica Neue Medium"/>
                <a:cs typeface="Helvetica Neue Medium"/>
                <a:sym typeface="Helvetica Neue Medium"/>
              </a:endParaRPr>
            </a:p>
          </p:txBody>
        </p:sp>
        <p:sp>
          <p:nvSpPr>
            <p:cNvPr id="7" name="TextBox 6">
              <a:extLst>
                <a:ext uri="{FF2B5EF4-FFF2-40B4-BE49-F238E27FC236}">
                  <a16:creationId xmlns:a16="http://schemas.microsoft.com/office/drawing/2014/main" id="{FEFB2F03-0002-4348-8086-CCF4A0275895}"/>
                </a:ext>
              </a:extLst>
            </p:cNvPr>
            <p:cNvSpPr txBox="1"/>
            <p:nvPr/>
          </p:nvSpPr>
          <p:spPr>
            <a:xfrm>
              <a:off x="9043606" y="6351586"/>
              <a:ext cx="2600748" cy="1012829"/>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50800" tIns="50800" rIns="50800" bIns="50800" numCol="1" spcCol="38100" rtlCol="0" anchor="ctr">
              <a:spAutoFit/>
            </a:bodyPr>
            <a:lstStyle/>
            <a:p>
              <a:pPr marL="0" marR="0" indent="0" algn="ctr" defTabSz="2438338" rtl="0" fontAlgn="auto" latinLnBrk="0" hangingPunct="0">
                <a:lnSpc>
                  <a:spcPct val="100000"/>
                </a:lnSpc>
                <a:spcBef>
                  <a:spcPts val="0"/>
                </a:spcBef>
                <a:spcAft>
                  <a:spcPts val="0"/>
                </a:spcAft>
                <a:buClrTx/>
                <a:buSzTx/>
                <a:buFontTx/>
                <a:buNone/>
                <a:tabLst/>
              </a:pPr>
              <a:r>
                <a:rPr lang="en-US" sz="3200" dirty="0">
                  <a:solidFill>
                    <a:schemeClr val="bg1"/>
                  </a:solidFill>
                </a:rPr>
                <a:t>Social Media </a:t>
              </a:r>
            </a:p>
            <a:p>
              <a:pPr marL="0" marR="0" indent="0" algn="ctr" defTabSz="2438338" rtl="0" fontAlgn="auto" latinLnBrk="0" hangingPunct="0">
                <a:lnSpc>
                  <a:spcPct val="100000"/>
                </a:lnSpc>
                <a:spcBef>
                  <a:spcPts val="0"/>
                </a:spcBef>
                <a:spcAft>
                  <a:spcPts val="0"/>
                </a:spcAft>
                <a:buClrTx/>
                <a:buSzTx/>
                <a:buFontTx/>
                <a:buNone/>
                <a:tabLst/>
              </a:pPr>
              <a:r>
                <a:rPr lang="en-US" sz="3200" dirty="0">
                  <a:solidFill>
                    <a:schemeClr val="bg1"/>
                  </a:solidFill>
                </a:rPr>
                <a:t>Posts</a:t>
              </a:r>
              <a:endParaRPr kumimoji="0" lang="en-US" sz="3200" b="0" i="0" u="none" strike="noStrike" cap="none" spc="0" normalizeH="0" baseline="0" dirty="0">
                <a:ln>
                  <a:noFill/>
                </a:ln>
                <a:solidFill>
                  <a:schemeClr val="bg1"/>
                </a:solidFill>
                <a:effectLst/>
                <a:uFillTx/>
                <a:latin typeface="Montserrat Regular"/>
                <a:ea typeface="Montserrat Regular"/>
                <a:cs typeface="Montserrat Regular"/>
                <a:sym typeface="Montserrat Regular"/>
              </a:endParaRPr>
            </a:p>
          </p:txBody>
        </p:sp>
        <p:sp>
          <p:nvSpPr>
            <p:cNvPr id="13" name="Oval 12">
              <a:extLst>
                <a:ext uri="{FF2B5EF4-FFF2-40B4-BE49-F238E27FC236}">
                  <a16:creationId xmlns:a16="http://schemas.microsoft.com/office/drawing/2014/main" id="{E0F3B354-E17F-7F4D-BA31-5CADB6AE20ED}"/>
                </a:ext>
              </a:extLst>
            </p:cNvPr>
            <p:cNvSpPr/>
            <p:nvPr/>
          </p:nvSpPr>
          <p:spPr>
            <a:xfrm>
              <a:off x="7054939" y="8913798"/>
              <a:ext cx="3785652" cy="3785652"/>
            </a:xfrm>
            <a:prstGeom prst="ellipse">
              <a:avLst/>
            </a:prstGeom>
            <a:solidFill>
              <a:srgbClr val="F36B39"/>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dirty="0">
                <a:ln>
                  <a:noFill/>
                </a:ln>
                <a:solidFill>
                  <a:srgbClr val="FFFFFF"/>
                </a:solidFill>
                <a:effectLst/>
                <a:uFillTx/>
                <a:latin typeface="Helvetica Neue Medium"/>
                <a:ea typeface="Helvetica Neue Medium"/>
                <a:cs typeface="Helvetica Neue Medium"/>
                <a:sym typeface="Helvetica Neue Medium"/>
              </a:endParaRPr>
            </a:p>
          </p:txBody>
        </p:sp>
        <p:sp>
          <p:nvSpPr>
            <p:cNvPr id="8" name="TextBox 7">
              <a:extLst>
                <a:ext uri="{FF2B5EF4-FFF2-40B4-BE49-F238E27FC236}">
                  <a16:creationId xmlns:a16="http://schemas.microsoft.com/office/drawing/2014/main" id="{EC0A1637-37EC-1342-8CBA-BE7C754BE3D8}"/>
                </a:ext>
              </a:extLst>
            </p:cNvPr>
            <p:cNvSpPr txBox="1"/>
            <p:nvPr/>
          </p:nvSpPr>
          <p:spPr>
            <a:xfrm>
              <a:off x="8163211" y="10300211"/>
              <a:ext cx="1569109" cy="1012829"/>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50800" tIns="50800" rIns="50800" bIns="50800" numCol="1" spcCol="38100" rtlCol="0" anchor="ctr">
              <a:spAutoFit/>
            </a:bodyPr>
            <a:lstStyle/>
            <a:p>
              <a:pPr marL="0" marR="0" indent="0" algn="ctr" defTabSz="2438338" rtl="0" fontAlgn="auto" latinLnBrk="0" hangingPunct="0">
                <a:lnSpc>
                  <a:spcPct val="100000"/>
                </a:lnSpc>
                <a:spcBef>
                  <a:spcPts val="0"/>
                </a:spcBef>
                <a:spcAft>
                  <a:spcPts val="0"/>
                </a:spcAft>
                <a:buClrTx/>
                <a:buSzTx/>
                <a:buFontTx/>
                <a:buNone/>
                <a:tabLst/>
              </a:pPr>
              <a:r>
                <a:rPr lang="en-US" sz="3200" dirty="0">
                  <a:solidFill>
                    <a:schemeClr val="bg1"/>
                  </a:solidFill>
                </a:rPr>
                <a:t>Google </a:t>
              </a:r>
            </a:p>
            <a:p>
              <a:pPr marL="0" marR="0" indent="0" algn="ctr" defTabSz="2438338" rtl="0" fontAlgn="auto" latinLnBrk="0" hangingPunct="0">
                <a:lnSpc>
                  <a:spcPct val="100000"/>
                </a:lnSpc>
                <a:spcBef>
                  <a:spcPts val="0"/>
                </a:spcBef>
                <a:spcAft>
                  <a:spcPts val="0"/>
                </a:spcAft>
                <a:buClrTx/>
                <a:buSzTx/>
                <a:buFontTx/>
                <a:buNone/>
                <a:tabLst/>
              </a:pPr>
              <a:r>
                <a:rPr lang="en-US" sz="3200" dirty="0">
                  <a:solidFill>
                    <a:schemeClr val="bg1"/>
                  </a:solidFill>
                </a:rPr>
                <a:t>Ads</a:t>
              </a:r>
              <a:endParaRPr kumimoji="0" lang="en-US" sz="3200" b="0" i="0" u="none" strike="noStrike" cap="none" spc="0" normalizeH="0" baseline="0" dirty="0">
                <a:ln>
                  <a:noFill/>
                </a:ln>
                <a:solidFill>
                  <a:schemeClr val="bg1"/>
                </a:solidFill>
                <a:effectLst/>
                <a:uFillTx/>
                <a:latin typeface="Montserrat Regular"/>
                <a:ea typeface="Montserrat Regular"/>
                <a:cs typeface="Montserrat Regular"/>
                <a:sym typeface="Montserrat Regular"/>
              </a:endParaRPr>
            </a:p>
          </p:txBody>
        </p:sp>
        <p:sp>
          <p:nvSpPr>
            <p:cNvPr id="14" name="Oval 13">
              <a:extLst>
                <a:ext uri="{FF2B5EF4-FFF2-40B4-BE49-F238E27FC236}">
                  <a16:creationId xmlns:a16="http://schemas.microsoft.com/office/drawing/2014/main" id="{E25C378A-BAB0-EF4D-ADA9-680F709A6CDA}"/>
                </a:ext>
              </a:extLst>
            </p:cNvPr>
            <p:cNvSpPr/>
            <p:nvPr/>
          </p:nvSpPr>
          <p:spPr>
            <a:xfrm>
              <a:off x="2772079" y="8976748"/>
              <a:ext cx="3785652" cy="3785652"/>
            </a:xfrm>
            <a:prstGeom prst="ellipse">
              <a:avLst/>
            </a:prstGeom>
            <a:solidFill>
              <a:srgbClr val="2E8B57"/>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latin typeface="Helvetica Neue Medium"/>
                <a:ea typeface="Helvetica Neue Medium"/>
                <a:cs typeface="Helvetica Neue Medium"/>
                <a:sym typeface="Helvetica Neue Medium"/>
              </a:endParaRPr>
            </a:p>
          </p:txBody>
        </p:sp>
        <p:sp>
          <p:nvSpPr>
            <p:cNvPr id="9" name="TextBox 8">
              <a:extLst>
                <a:ext uri="{FF2B5EF4-FFF2-40B4-BE49-F238E27FC236}">
                  <a16:creationId xmlns:a16="http://schemas.microsoft.com/office/drawing/2014/main" id="{017B3FF0-9FD0-4F4B-AB50-699323F6D1DA}"/>
                </a:ext>
              </a:extLst>
            </p:cNvPr>
            <p:cNvSpPr txBox="1"/>
            <p:nvPr/>
          </p:nvSpPr>
          <p:spPr>
            <a:xfrm>
              <a:off x="3831084" y="10363160"/>
              <a:ext cx="1667644" cy="1012829"/>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50800" tIns="50800" rIns="50800" bIns="50800" numCol="1" spcCol="38100" rtlCol="0" anchor="ctr">
              <a:spAutoFit/>
            </a:bodyPr>
            <a:lstStyle/>
            <a:p>
              <a:pPr marL="0" marR="0" indent="0" algn="ctr" defTabSz="2438338" rtl="0" fontAlgn="auto" latinLnBrk="0" hangingPunct="0">
                <a:lnSpc>
                  <a:spcPct val="100000"/>
                </a:lnSpc>
                <a:spcBef>
                  <a:spcPts val="0"/>
                </a:spcBef>
                <a:spcAft>
                  <a:spcPts val="0"/>
                </a:spcAft>
                <a:buClrTx/>
                <a:buSzTx/>
                <a:buFontTx/>
                <a:buNone/>
                <a:tabLst/>
              </a:pPr>
              <a:r>
                <a:rPr lang="en-US" sz="3200" dirty="0">
                  <a:solidFill>
                    <a:schemeClr val="bg1"/>
                  </a:solidFill>
                </a:rPr>
                <a:t>Online </a:t>
              </a:r>
            </a:p>
            <a:p>
              <a:pPr marL="0" marR="0" indent="0" algn="ctr" defTabSz="2438338" rtl="0" fontAlgn="auto" latinLnBrk="0" hangingPunct="0">
                <a:lnSpc>
                  <a:spcPct val="100000"/>
                </a:lnSpc>
                <a:spcBef>
                  <a:spcPts val="0"/>
                </a:spcBef>
                <a:spcAft>
                  <a:spcPts val="0"/>
                </a:spcAft>
                <a:buClrTx/>
                <a:buSzTx/>
                <a:buFontTx/>
                <a:buNone/>
                <a:tabLst/>
              </a:pPr>
              <a:r>
                <a:rPr lang="en-US" sz="3200" dirty="0">
                  <a:solidFill>
                    <a:schemeClr val="bg1"/>
                  </a:solidFill>
                </a:rPr>
                <a:t>Reviews</a:t>
              </a:r>
              <a:endParaRPr kumimoji="0" lang="en-US" sz="3200" b="0" i="0" u="none" strike="noStrike" cap="none" spc="0" normalizeH="0" baseline="0" dirty="0">
                <a:ln>
                  <a:noFill/>
                </a:ln>
                <a:solidFill>
                  <a:schemeClr val="bg1"/>
                </a:solidFill>
                <a:effectLst/>
                <a:uFillTx/>
                <a:latin typeface="Montserrat Regular"/>
                <a:ea typeface="Montserrat Regular"/>
                <a:cs typeface="Montserrat Regular"/>
                <a:sym typeface="Montserrat Regular"/>
              </a:endParaRPr>
            </a:p>
          </p:txBody>
        </p:sp>
        <p:sp>
          <p:nvSpPr>
            <p:cNvPr id="11" name="Oval 10">
              <a:extLst>
                <a:ext uri="{FF2B5EF4-FFF2-40B4-BE49-F238E27FC236}">
                  <a16:creationId xmlns:a16="http://schemas.microsoft.com/office/drawing/2014/main" id="{8065B1F9-420A-0646-B885-FD7CCC036659}"/>
                </a:ext>
              </a:extLst>
            </p:cNvPr>
            <p:cNvSpPr/>
            <p:nvPr/>
          </p:nvSpPr>
          <p:spPr>
            <a:xfrm>
              <a:off x="4847913" y="2675635"/>
              <a:ext cx="3785652" cy="3785652"/>
            </a:xfrm>
            <a:prstGeom prst="ellipse">
              <a:avLst/>
            </a:prstGeom>
            <a:solidFill>
              <a:srgbClr val="9544ED"/>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latin typeface="Helvetica Neue Medium"/>
                <a:ea typeface="Helvetica Neue Medium"/>
                <a:cs typeface="Helvetica Neue Medium"/>
                <a:sym typeface="Helvetica Neue Medium"/>
              </a:endParaRPr>
            </a:p>
          </p:txBody>
        </p:sp>
        <p:sp>
          <p:nvSpPr>
            <p:cNvPr id="6" name="TextBox 5">
              <a:extLst>
                <a:ext uri="{FF2B5EF4-FFF2-40B4-BE49-F238E27FC236}">
                  <a16:creationId xmlns:a16="http://schemas.microsoft.com/office/drawing/2014/main" id="{497EB436-CF50-644A-A112-77E82E5CEB92}"/>
                </a:ext>
              </a:extLst>
            </p:cNvPr>
            <p:cNvSpPr txBox="1"/>
            <p:nvPr/>
          </p:nvSpPr>
          <p:spPr>
            <a:xfrm>
              <a:off x="5440366" y="4062047"/>
              <a:ext cx="2600748" cy="1012829"/>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50800" tIns="50800" rIns="50800" bIns="50800" numCol="1" spcCol="38100" rtlCol="0" anchor="ctr">
              <a:spAutoFit/>
            </a:bodyPr>
            <a:lstStyle/>
            <a:p>
              <a:pPr marL="0" marR="0" indent="0" algn="ctr" defTabSz="2438338" rtl="0" fontAlgn="auto" latinLnBrk="0" hangingPunct="0">
                <a:lnSpc>
                  <a:spcPct val="100000"/>
                </a:lnSpc>
                <a:spcBef>
                  <a:spcPts val="0"/>
                </a:spcBef>
                <a:spcAft>
                  <a:spcPts val="0"/>
                </a:spcAft>
                <a:buClrTx/>
                <a:buSzTx/>
                <a:buFontTx/>
                <a:buNone/>
                <a:tabLst/>
              </a:pPr>
              <a:r>
                <a:rPr lang="en-US" sz="3200" dirty="0">
                  <a:solidFill>
                    <a:schemeClr val="bg1"/>
                  </a:solidFill>
                </a:rPr>
                <a:t>Social Media </a:t>
              </a:r>
            </a:p>
            <a:p>
              <a:pPr marL="0" marR="0" indent="0" algn="ctr" defTabSz="2438338" rtl="0" fontAlgn="auto" latinLnBrk="0" hangingPunct="0">
                <a:lnSpc>
                  <a:spcPct val="100000"/>
                </a:lnSpc>
                <a:spcBef>
                  <a:spcPts val="0"/>
                </a:spcBef>
                <a:spcAft>
                  <a:spcPts val="0"/>
                </a:spcAft>
                <a:buClrTx/>
                <a:buSzTx/>
                <a:buFontTx/>
                <a:buNone/>
                <a:tabLst/>
              </a:pPr>
              <a:r>
                <a:rPr lang="en-US" sz="3200" dirty="0">
                  <a:solidFill>
                    <a:schemeClr val="bg1"/>
                  </a:solidFill>
                </a:rPr>
                <a:t>Ads</a:t>
              </a:r>
              <a:endParaRPr kumimoji="0" lang="en-US" sz="3200" b="0" i="0" u="none" strike="noStrike" cap="none" spc="0" normalizeH="0" baseline="0" dirty="0">
                <a:ln>
                  <a:noFill/>
                </a:ln>
                <a:solidFill>
                  <a:schemeClr val="bg1"/>
                </a:solidFill>
                <a:effectLst/>
                <a:uFillTx/>
                <a:latin typeface="Montserrat Regular"/>
                <a:ea typeface="Montserrat Regular"/>
                <a:cs typeface="Montserrat Regular"/>
                <a:sym typeface="Montserrat Regular"/>
              </a:endParaRPr>
            </a:p>
          </p:txBody>
        </p:sp>
      </p:grpSp>
    </p:spTree>
    <p:extLst>
      <p:ext uri="{BB962C8B-B14F-4D97-AF65-F5344CB8AC3E}">
        <p14:creationId xmlns:p14="http://schemas.microsoft.com/office/powerpoint/2010/main" val="3615254508"/>
      </p:ext>
    </p:extLst>
  </p:cSld>
  <p:clrMapOvr>
    <a:masterClrMapping/>
  </p:clrMapOvr>
  <p:transition spd="med"/>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103F75-2AC5-9544-AC35-B2E05B9F9BAC}"/>
              </a:ext>
            </a:extLst>
          </p:cNvPr>
          <p:cNvSpPr>
            <a:spLocks noGrp="1"/>
          </p:cNvSpPr>
          <p:nvPr>
            <p:ph type="title"/>
          </p:nvPr>
        </p:nvSpPr>
        <p:spPr/>
        <p:txBody>
          <a:bodyPr/>
          <a:lstStyle/>
          <a:p>
            <a:r>
              <a:rPr lang="en-US" dirty="0"/>
              <a:t>Attract Patients Online</a:t>
            </a:r>
          </a:p>
        </p:txBody>
      </p:sp>
      <p:sp>
        <p:nvSpPr>
          <p:cNvPr id="3" name="Content Placeholder 2">
            <a:extLst>
              <a:ext uri="{FF2B5EF4-FFF2-40B4-BE49-F238E27FC236}">
                <a16:creationId xmlns:a16="http://schemas.microsoft.com/office/drawing/2014/main" id="{6F98DBCB-E572-D249-A083-CB53571B164A}"/>
              </a:ext>
            </a:extLst>
          </p:cNvPr>
          <p:cNvSpPr txBox="1">
            <a:spLocks/>
          </p:cNvSpPr>
          <p:nvPr/>
        </p:nvSpPr>
        <p:spPr>
          <a:xfrm>
            <a:off x="1206501" y="3029744"/>
            <a:ext cx="10985500" cy="1999455"/>
          </a:xfrm>
          <a:prstGeom prst="rect">
            <a:avLst/>
          </a:prstGeom>
        </p:spPr>
        <p:txBody>
          <a:bodyPr>
            <a:noAutofit/>
          </a:bodyPr>
          <a:lstStyle>
            <a:lvl1pPr marL="609600" marR="0" indent="-609600" algn="l" defTabSz="2438338" rtl="0" latinLnBrk="0">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ontserrat Regular"/>
                <a:ea typeface="Montserrat Regular"/>
                <a:cs typeface="Montserrat Regular"/>
                <a:sym typeface="Montserrat Regular"/>
              </a:defRPr>
            </a:lvl1pPr>
            <a:lvl2pPr marL="1219200" marR="0" indent="-609600" algn="l" defTabSz="2438338" rtl="0" latinLnBrk="0">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ontserrat Regular"/>
                <a:ea typeface="Montserrat Regular"/>
                <a:cs typeface="Montserrat Regular"/>
                <a:sym typeface="Montserrat Regular"/>
              </a:defRPr>
            </a:lvl2pPr>
            <a:lvl3pPr marL="1828800" marR="0" indent="-609600" algn="l" defTabSz="2438338" rtl="0" latinLnBrk="0">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ontserrat Regular"/>
                <a:ea typeface="Montserrat Regular"/>
                <a:cs typeface="Montserrat Regular"/>
                <a:sym typeface="Montserrat Regular"/>
              </a:defRPr>
            </a:lvl3pPr>
            <a:lvl4pPr marL="2438400" marR="0" indent="-609600" algn="l" defTabSz="2438338" rtl="0" latinLnBrk="0">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ontserrat Regular"/>
                <a:ea typeface="Montserrat Regular"/>
                <a:cs typeface="Montserrat Regular"/>
                <a:sym typeface="Montserrat Regular"/>
              </a:defRPr>
            </a:lvl4pPr>
            <a:lvl5pPr marL="3048000" marR="0" indent="-609600" algn="l" defTabSz="2438338" rtl="0" latinLnBrk="0">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ontserrat Regular"/>
                <a:ea typeface="Montserrat Regular"/>
                <a:cs typeface="Montserrat Regular"/>
                <a:sym typeface="Montserrat Regular"/>
              </a:defRPr>
            </a:lvl5pPr>
            <a:lvl6pPr marL="3657600" marR="0" indent="-609600" algn="l" defTabSz="2438338" rtl="0" latinLnBrk="0">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ontserrat Regular"/>
                <a:ea typeface="Montserrat Regular"/>
                <a:cs typeface="Montserrat Regular"/>
                <a:sym typeface="Montserrat Regular"/>
              </a:defRPr>
            </a:lvl6pPr>
            <a:lvl7pPr marL="4267200" marR="0" indent="-609600" algn="l" defTabSz="2438338" rtl="0" latinLnBrk="0">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ontserrat Regular"/>
                <a:ea typeface="Montserrat Regular"/>
                <a:cs typeface="Montserrat Regular"/>
                <a:sym typeface="Montserrat Regular"/>
              </a:defRPr>
            </a:lvl7pPr>
            <a:lvl8pPr marL="4876800" marR="0" indent="-609600" algn="l" defTabSz="2438338" rtl="0" latinLnBrk="0">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ontserrat Regular"/>
                <a:ea typeface="Montserrat Regular"/>
                <a:cs typeface="Montserrat Regular"/>
                <a:sym typeface="Montserrat Regular"/>
              </a:defRPr>
            </a:lvl8pPr>
            <a:lvl9pPr marL="5486400" marR="0" indent="-609600" algn="l" defTabSz="2438338" rtl="0" latinLnBrk="0">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ontserrat Regular"/>
                <a:ea typeface="Montserrat Regular"/>
                <a:cs typeface="Montserrat Regular"/>
                <a:sym typeface="Montserrat Regular"/>
              </a:defRPr>
            </a:lvl9pPr>
          </a:lstStyle>
          <a:p>
            <a:pPr marL="0" indent="0" hangingPunct="1">
              <a:lnSpc>
                <a:spcPct val="100000"/>
              </a:lnSpc>
              <a:buNone/>
            </a:pPr>
            <a:r>
              <a:rPr lang="en-US" dirty="0">
                <a:solidFill>
                  <a:srgbClr val="282C36"/>
                </a:solidFill>
              </a:rPr>
              <a:t>You can attract patients online in a variety of ways:</a:t>
            </a:r>
          </a:p>
        </p:txBody>
      </p:sp>
      <p:pic>
        <p:nvPicPr>
          <p:cNvPr id="6" name="Picture 5">
            <a:extLst>
              <a:ext uri="{FF2B5EF4-FFF2-40B4-BE49-F238E27FC236}">
                <a16:creationId xmlns:a16="http://schemas.microsoft.com/office/drawing/2014/main" id="{94D6B89C-1FFC-A64F-BF98-C0188F33AE7D}"/>
              </a:ext>
            </a:extLst>
          </p:cNvPr>
          <p:cNvPicPr>
            <a:picLocks noChangeAspect="1"/>
          </p:cNvPicPr>
          <p:nvPr/>
        </p:nvPicPr>
        <p:blipFill>
          <a:blip r:embed="rId3"/>
          <a:stretch>
            <a:fillRect/>
          </a:stretch>
        </p:blipFill>
        <p:spPr>
          <a:xfrm>
            <a:off x="18777857" y="7978761"/>
            <a:ext cx="6477000" cy="6477000"/>
          </a:xfrm>
          <a:prstGeom prst="rect">
            <a:avLst/>
          </a:prstGeom>
        </p:spPr>
      </p:pic>
      <p:sp>
        <p:nvSpPr>
          <p:cNvPr id="7" name="Rectangle 6">
            <a:extLst>
              <a:ext uri="{FF2B5EF4-FFF2-40B4-BE49-F238E27FC236}">
                <a16:creationId xmlns:a16="http://schemas.microsoft.com/office/drawing/2014/main" id="{15C02327-AD6A-E148-95C4-1E7195AC7DD1}"/>
              </a:ext>
            </a:extLst>
          </p:cNvPr>
          <p:cNvSpPr/>
          <p:nvPr/>
        </p:nvSpPr>
        <p:spPr>
          <a:xfrm>
            <a:off x="1402439" y="4979580"/>
            <a:ext cx="274320" cy="1828800"/>
          </a:xfrm>
          <a:prstGeom prst="rect">
            <a:avLst/>
          </a:prstGeom>
          <a:solidFill>
            <a:srgbClr val="1870C9"/>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latin typeface="Helvetica Neue Medium"/>
              <a:ea typeface="Helvetica Neue Medium"/>
              <a:cs typeface="Helvetica Neue Medium"/>
              <a:sym typeface="Helvetica Neue Medium"/>
            </a:endParaRPr>
          </a:p>
        </p:txBody>
      </p:sp>
      <p:sp>
        <p:nvSpPr>
          <p:cNvPr id="8" name="Rectangle 7">
            <a:extLst>
              <a:ext uri="{FF2B5EF4-FFF2-40B4-BE49-F238E27FC236}">
                <a16:creationId xmlns:a16="http://schemas.microsoft.com/office/drawing/2014/main" id="{B6FD919C-E3D1-E04B-8986-561B98F8DE79}"/>
              </a:ext>
            </a:extLst>
          </p:cNvPr>
          <p:cNvSpPr/>
          <p:nvPr/>
        </p:nvSpPr>
        <p:spPr>
          <a:xfrm>
            <a:off x="1402439" y="6979034"/>
            <a:ext cx="274320" cy="1828800"/>
          </a:xfrm>
          <a:prstGeom prst="rect">
            <a:avLst/>
          </a:prstGeom>
          <a:solidFill>
            <a:srgbClr val="9544ED"/>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latin typeface="Helvetica Neue Medium"/>
              <a:ea typeface="Helvetica Neue Medium"/>
              <a:cs typeface="Helvetica Neue Medium"/>
              <a:sym typeface="Helvetica Neue Medium"/>
            </a:endParaRPr>
          </a:p>
        </p:txBody>
      </p:sp>
      <p:sp>
        <p:nvSpPr>
          <p:cNvPr id="9" name="Rectangle 8">
            <a:extLst>
              <a:ext uri="{FF2B5EF4-FFF2-40B4-BE49-F238E27FC236}">
                <a16:creationId xmlns:a16="http://schemas.microsoft.com/office/drawing/2014/main" id="{1B6DDA7D-AC79-C740-9819-19803B6FB4F2}"/>
              </a:ext>
            </a:extLst>
          </p:cNvPr>
          <p:cNvSpPr/>
          <p:nvPr/>
        </p:nvSpPr>
        <p:spPr>
          <a:xfrm>
            <a:off x="1402439" y="8978488"/>
            <a:ext cx="274320" cy="1828800"/>
          </a:xfrm>
          <a:prstGeom prst="rect">
            <a:avLst/>
          </a:prstGeom>
          <a:solidFill>
            <a:srgbClr val="2E8B57"/>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latin typeface="Helvetica Neue Medium"/>
              <a:ea typeface="Helvetica Neue Medium"/>
              <a:cs typeface="Helvetica Neue Medium"/>
              <a:sym typeface="Helvetica Neue Medium"/>
            </a:endParaRPr>
          </a:p>
        </p:txBody>
      </p:sp>
      <p:sp>
        <p:nvSpPr>
          <p:cNvPr id="10" name="Rectangle 9">
            <a:extLst>
              <a:ext uri="{FF2B5EF4-FFF2-40B4-BE49-F238E27FC236}">
                <a16:creationId xmlns:a16="http://schemas.microsoft.com/office/drawing/2014/main" id="{0DBD960C-15DB-3749-A94E-7CD33A8BC5DB}"/>
              </a:ext>
            </a:extLst>
          </p:cNvPr>
          <p:cNvSpPr/>
          <p:nvPr/>
        </p:nvSpPr>
        <p:spPr>
          <a:xfrm>
            <a:off x="1402439" y="10977942"/>
            <a:ext cx="274320" cy="1828800"/>
          </a:xfrm>
          <a:prstGeom prst="rect">
            <a:avLst/>
          </a:prstGeom>
          <a:solidFill>
            <a:srgbClr val="F36B39"/>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latin typeface="Helvetica Neue Medium"/>
              <a:ea typeface="Helvetica Neue Medium"/>
              <a:cs typeface="Helvetica Neue Medium"/>
              <a:sym typeface="Helvetica Neue Medium"/>
            </a:endParaRPr>
          </a:p>
        </p:txBody>
      </p:sp>
      <p:sp>
        <p:nvSpPr>
          <p:cNvPr id="15" name="Content Placeholder 2">
            <a:extLst>
              <a:ext uri="{FF2B5EF4-FFF2-40B4-BE49-F238E27FC236}">
                <a16:creationId xmlns:a16="http://schemas.microsoft.com/office/drawing/2014/main" id="{6A68F06D-4177-7C4A-A2D1-6C17FA944E45}"/>
              </a:ext>
            </a:extLst>
          </p:cNvPr>
          <p:cNvSpPr txBox="1">
            <a:spLocks/>
          </p:cNvSpPr>
          <p:nvPr/>
        </p:nvSpPr>
        <p:spPr>
          <a:xfrm>
            <a:off x="1968501" y="5495683"/>
            <a:ext cx="12335328" cy="796594"/>
          </a:xfrm>
          <a:prstGeom prst="rect">
            <a:avLst/>
          </a:prstGeom>
        </p:spPr>
        <p:txBody>
          <a:bodyPr>
            <a:noAutofit/>
          </a:bodyPr>
          <a:lstStyle>
            <a:lvl1pPr marL="609600" marR="0" indent="-609600" algn="l" defTabSz="2438338" rtl="0" latinLnBrk="0">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ontserrat Regular"/>
                <a:ea typeface="Montserrat Regular"/>
                <a:cs typeface="Montserrat Regular"/>
                <a:sym typeface="Montserrat Regular"/>
              </a:defRPr>
            </a:lvl1pPr>
            <a:lvl2pPr marL="1219200" marR="0" indent="-609600" algn="l" defTabSz="2438338" rtl="0" latinLnBrk="0">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ontserrat Regular"/>
                <a:ea typeface="Montserrat Regular"/>
                <a:cs typeface="Montserrat Regular"/>
                <a:sym typeface="Montserrat Regular"/>
              </a:defRPr>
            </a:lvl2pPr>
            <a:lvl3pPr marL="1828800" marR="0" indent="-609600" algn="l" defTabSz="2438338" rtl="0" latinLnBrk="0">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ontserrat Regular"/>
                <a:ea typeface="Montserrat Regular"/>
                <a:cs typeface="Montserrat Regular"/>
                <a:sym typeface="Montserrat Regular"/>
              </a:defRPr>
            </a:lvl3pPr>
            <a:lvl4pPr marL="2438400" marR="0" indent="-609600" algn="l" defTabSz="2438338" rtl="0" latinLnBrk="0">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ontserrat Regular"/>
                <a:ea typeface="Montserrat Regular"/>
                <a:cs typeface="Montserrat Regular"/>
                <a:sym typeface="Montserrat Regular"/>
              </a:defRPr>
            </a:lvl4pPr>
            <a:lvl5pPr marL="3048000" marR="0" indent="-609600" algn="l" defTabSz="2438338" rtl="0" latinLnBrk="0">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ontserrat Regular"/>
                <a:ea typeface="Montserrat Regular"/>
                <a:cs typeface="Montserrat Regular"/>
                <a:sym typeface="Montserrat Regular"/>
              </a:defRPr>
            </a:lvl5pPr>
            <a:lvl6pPr marL="3657600" marR="0" indent="-609600" algn="l" defTabSz="2438338" rtl="0" latinLnBrk="0">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ontserrat Regular"/>
                <a:ea typeface="Montserrat Regular"/>
                <a:cs typeface="Montserrat Regular"/>
                <a:sym typeface="Montserrat Regular"/>
              </a:defRPr>
            </a:lvl6pPr>
            <a:lvl7pPr marL="4267200" marR="0" indent="-609600" algn="l" defTabSz="2438338" rtl="0" latinLnBrk="0">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ontserrat Regular"/>
                <a:ea typeface="Montserrat Regular"/>
                <a:cs typeface="Montserrat Regular"/>
                <a:sym typeface="Montserrat Regular"/>
              </a:defRPr>
            </a:lvl7pPr>
            <a:lvl8pPr marL="4876800" marR="0" indent="-609600" algn="l" defTabSz="2438338" rtl="0" latinLnBrk="0">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ontserrat Regular"/>
                <a:ea typeface="Montserrat Regular"/>
                <a:cs typeface="Montserrat Regular"/>
                <a:sym typeface="Montserrat Regular"/>
              </a:defRPr>
            </a:lvl8pPr>
            <a:lvl9pPr marL="5486400" marR="0" indent="-609600" algn="l" defTabSz="2438338" rtl="0" latinLnBrk="0">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ontserrat Regular"/>
                <a:ea typeface="Montserrat Regular"/>
                <a:cs typeface="Montserrat Regular"/>
                <a:sym typeface="Montserrat Regular"/>
              </a:defRPr>
            </a:lvl9pPr>
          </a:lstStyle>
          <a:p>
            <a:pPr marL="0" indent="0" hangingPunct="1">
              <a:lnSpc>
                <a:spcPct val="100000"/>
              </a:lnSpc>
              <a:buNone/>
            </a:pPr>
            <a:r>
              <a:rPr lang="en-US" b="1" dirty="0">
                <a:solidFill>
                  <a:srgbClr val="282C36"/>
                </a:solidFill>
                <a:latin typeface="Montserrat SemiBold" pitchFamily="2" charset="77"/>
              </a:rPr>
              <a:t>WEBSITE</a:t>
            </a:r>
          </a:p>
        </p:txBody>
      </p:sp>
      <p:sp>
        <p:nvSpPr>
          <p:cNvPr id="16" name="Content Placeholder 2">
            <a:extLst>
              <a:ext uri="{FF2B5EF4-FFF2-40B4-BE49-F238E27FC236}">
                <a16:creationId xmlns:a16="http://schemas.microsoft.com/office/drawing/2014/main" id="{9E94EA43-F6B2-5D45-9266-1D0EBCBCF59E}"/>
              </a:ext>
            </a:extLst>
          </p:cNvPr>
          <p:cNvSpPr txBox="1">
            <a:spLocks/>
          </p:cNvSpPr>
          <p:nvPr/>
        </p:nvSpPr>
        <p:spPr>
          <a:xfrm>
            <a:off x="1968501" y="7495137"/>
            <a:ext cx="12335328" cy="796594"/>
          </a:xfrm>
          <a:prstGeom prst="rect">
            <a:avLst/>
          </a:prstGeom>
        </p:spPr>
        <p:txBody>
          <a:bodyPr>
            <a:noAutofit/>
          </a:bodyPr>
          <a:lstStyle>
            <a:lvl1pPr marL="609600" marR="0" indent="-609600" algn="l" defTabSz="2438338" rtl="0" latinLnBrk="0">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ontserrat Regular"/>
                <a:ea typeface="Montserrat Regular"/>
                <a:cs typeface="Montserrat Regular"/>
                <a:sym typeface="Montserrat Regular"/>
              </a:defRPr>
            </a:lvl1pPr>
            <a:lvl2pPr marL="1219200" marR="0" indent="-609600" algn="l" defTabSz="2438338" rtl="0" latinLnBrk="0">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ontserrat Regular"/>
                <a:ea typeface="Montserrat Regular"/>
                <a:cs typeface="Montserrat Regular"/>
                <a:sym typeface="Montserrat Regular"/>
              </a:defRPr>
            </a:lvl2pPr>
            <a:lvl3pPr marL="1828800" marR="0" indent="-609600" algn="l" defTabSz="2438338" rtl="0" latinLnBrk="0">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ontserrat Regular"/>
                <a:ea typeface="Montserrat Regular"/>
                <a:cs typeface="Montserrat Regular"/>
                <a:sym typeface="Montserrat Regular"/>
              </a:defRPr>
            </a:lvl3pPr>
            <a:lvl4pPr marL="2438400" marR="0" indent="-609600" algn="l" defTabSz="2438338" rtl="0" latinLnBrk="0">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ontserrat Regular"/>
                <a:ea typeface="Montserrat Regular"/>
                <a:cs typeface="Montserrat Regular"/>
                <a:sym typeface="Montserrat Regular"/>
              </a:defRPr>
            </a:lvl4pPr>
            <a:lvl5pPr marL="3048000" marR="0" indent="-609600" algn="l" defTabSz="2438338" rtl="0" latinLnBrk="0">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ontserrat Regular"/>
                <a:ea typeface="Montserrat Regular"/>
                <a:cs typeface="Montserrat Regular"/>
                <a:sym typeface="Montserrat Regular"/>
              </a:defRPr>
            </a:lvl5pPr>
            <a:lvl6pPr marL="3657600" marR="0" indent="-609600" algn="l" defTabSz="2438338" rtl="0" latinLnBrk="0">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ontserrat Regular"/>
                <a:ea typeface="Montserrat Regular"/>
                <a:cs typeface="Montserrat Regular"/>
                <a:sym typeface="Montserrat Regular"/>
              </a:defRPr>
            </a:lvl6pPr>
            <a:lvl7pPr marL="4267200" marR="0" indent="-609600" algn="l" defTabSz="2438338" rtl="0" latinLnBrk="0">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ontserrat Regular"/>
                <a:ea typeface="Montserrat Regular"/>
                <a:cs typeface="Montserrat Regular"/>
                <a:sym typeface="Montserrat Regular"/>
              </a:defRPr>
            </a:lvl7pPr>
            <a:lvl8pPr marL="4876800" marR="0" indent="-609600" algn="l" defTabSz="2438338" rtl="0" latinLnBrk="0">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ontserrat Regular"/>
                <a:ea typeface="Montserrat Regular"/>
                <a:cs typeface="Montserrat Regular"/>
                <a:sym typeface="Montserrat Regular"/>
              </a:defRPr>
            </a:lvl8pPr>
            <a:lvl9pPr marL="5486400" marR="0" indent="-609600" algn="l" defTabSz="2438338" rtl="0" latinLnBrk="0">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ontserrat Regular"/>
                <a:ea typeface="Montserrat Regular"/>
                <a:cs typeface="Montserrat Regular"/>
                <a:sym typeface="Montserrat Regular"/>
              </a:defRPr>
            </a:lvl9pPr>
          </a:lstStyle>
          <a:p>
            <a:pPr marL="0" indent="0" hangingPunct="1">
              <a:lnSpc>
                <a:spcPct val="100000"/>
              </a:lnSpc>
              <a:buNone/>
            </a:pPr>
            <a:r>
              <a:rPr lang="en-US" b="1" dirty="0">
                <a:solidFill>
                  <a:srgbClr val="282C36"/>
                </a:solidFill>
                <a:latin typeface="Montserrat SemiBold" pitchFamily="2" charset="77"/>
              </a:rPr>
              <a:t>REPUTATION MARKETING</a:t>
            </a:r>
          </a:p>
        </p:txBody>
      </p:sp>
      <p:sp>
        <p:nvSpPr>
          <p:cNvPr id="17" name="Content Placeholder 2">
            <a:extLst>
              <a:ext uri="{FF2B5EF4-FFF2-40B4-BE49-F238E27FC236}">
                <a16:creationId xmlns:a16="http://schemas.microsoft.com/office/drawing/2014/main" id="{45F846FA-6BD4-0646-B38E-9093E9470423}"/>
              </a:ext>
            </a:extLst>
          </p:cNvPr>
          <p:cNvSpPr txBox="1">
            <a:spLocks/>
          </p:cNvSpPr>
          <p:nvPr/>
        </p:nvSpPr>
        <p:spPr>
          <a:xfrm>
            <a:off x="1968501" y="9494591"/>
            <a:ext cx="12335328" cy="796594"/>
          </a:xfrm>
          <a:prstGeom prst="rect">
            <a:avLst/>
          </a:prstGeom>
        </p:spPr>
        <p:txBody>
          <a:bodyPr>
            <a:noAutofit/>
          </a:bodyPr>
          <a:lstStyle>
            <a:lvl1pPr marL="609600" marR="0" indent="-609600" algn="l" defTabSz="2438338" rtl="0" latinLnBrk="0">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ontserrat Regular"/>
                <a:ea typeface="Montserrat Regular"/>
                <a:cs typeface="Montserrat Regular"/>
                <a:sym typeface="Montserrat Regular"/>
              </a:defRPr>
            </a:lvl1pPr>
            <a:lvl2pPr marL="1219200" marR="0" indent="-609600" algn="l" defTabSz="2438338" rtl="0" latinLnBrk="0">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ontserrat Regular"/>
                <a:ea typeface="Montserrat Regular"/>
                <a:cs typeface="Montserrat Regular"/>
                <a:sym typeface="Montserrat Regular"/>
              </a:defRPr>
            </a:lvl2pPr>
            <a:lvl3pPr marL="1828800" marR="0" indent="-609600" algn="l" defTabSz="2438338" rtl="0" latinLnBrk="0">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ontserrat Regular"/>
                <a:ea typeface="Montserrat Regular"/>
                <a:cs typeface="Montserrat Regular"/>
                <a:sym typeface="Montserrat Regular"/>
              </a:defRPr>
            </a:lvl3pPr>
            <a:lvl4pPr marL="2438400" marR="0" indent="-609600" algn="l" defTabSz="2438338" rtl="0" latinLnBrk="0">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ontserrat Regular"/>
                <a:ea typeface="Montserrat Regular"/>
                <a:cs typeface="Montserrat Regular"/>
                <a:sym typeface="Montserrat Regular"/>
              </a:defRPr>
            </a:lvl4pPr>
            <a:lvl5pPr marL="3048000" marR="0" indent="-609600" algn="l" defTabSz="2438338" rtl="0" latinLnBrk="0">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ontserrat Regular"/>
                <a:ea typeface="Montserrat Regular"/>
                <a:cs typeface="Montserrat Regular"/>
                <a:sym typeface="Montserrat Regular"/>
              </a:defRPr>
            </a:lvl5pPr>
            <a:lvl6pPr marL="3657600" marR="0" indent="-609600" algn="l" defTabSz="2438338" rtl="0" latinLnBrk="0">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ontserrat Regular"/>
                <a:ea typeface="Montserrat Regular"/>
                <a:cs typeface="Montserrat Regular"/>
                <a:sym typeface="Montserrat Regular"/>
              </a:defRPr>
            </a:lvl6pPr>
            <a:lvl7pPr marL="4267200" marR="0" indent="-609600" algn="l" defTabSz="2438338" rtl="0" latinLnBrk="0">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ontserrat Regular"/>
                <a:ea typeface="Montserrat Regular"/>
                <a:cs typeface="Montserrat Regular"/>
                <a:sym typeface="Montserrat Regular"/>
              </a:defRPr>
            </a:lvl7pPr>
            <a:lvl8pPr marL="4876800" marR="0" indent="-609600" algn="l" defTabSz="2438338" rtl="0" latinLnBrk="0">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ontserrat Regular"/>
                <a:ea typeface="Montserrat Regular"/>
                <a:cs typeface="Montserrat Regular"/>
                <a:sym typeface="Montserrat Regular"/>
              </a:defRPr>
            </a:lvl8pPr>
            <a:lvl9pPr marL="5486400" marR="0" indent="-609600" algn="l" defTabSz="2438338" rtl="0" latinLnBrk="0">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ontserrat Regular"/>
                <a:ea typeface="Montserrat Regular"/>
                <a:cs typeface="Montserrat Regular"/>
                <a:sym typeface="Montserrat Regular"/>
              </a:defRPr>
            </a:lvl9pPr>
          </a:lstStyle>
          <a:p>
            <a:pPr marL="0" indent="0" hangingPunct="1">
              <a:lnSpc>
                <a:spcPct val="100000"/>
              </a:lnSpc>
              <a:buNone/>
            </a:pPr>
            <a:r>
              <a:rPr lang="en-US" b="1" dirty="0">
                <a:solidFill>
                  <a:srgbClr val="282C36"/>
                </a:solidFill>
                <a:latin typeface="Montserrat SemiBold" pitchFamily="2" charset="77"/>
              </a:rPr>
              <a:t>ADVERTISING </a:t>
            </a:r>
            <a:r>
              <a:rPr lang="en-US" sz="4000" dirty="0">
                <a:solidFill>
                  <a:srgbClr val="282C36"/>
                </a:solidFill>
                <a:latin typeface="Montserrat" pitchFamily="2" charset="77"/>
              </a:rPr>
              <a:t>(Google &amp; Social Media)</a:t>
            </a:r>
          </a:p>
        </p:txBody>
      </p:sp>
      <p:sp>
        <p:nvSpPr>
          <p:cNvPr id="18" name="Content Placeholder 2">
            <a:extLst>
              <a:ext uri="{FF2B5EF4-FFF2-40B4-BE49-F238E27FC236}">
                <a16:creationId xmlns:a16="http://schemas.microsoft.com/office/drawing/2014/main" id="{A876D28F-B6CD-2A47-9748-A251E19ED70E}"/>
              </a:ext>
            </a:extLst>
          </p:cNvPr>
          <p:cNvSpPr txBox="1">
            <a:spLocks/>
          </p:cNvSpPr>
          <p:nvPr/>
        </p:nvSpPr>
        <p:spPr>
          <a:xfrm>
            <a:off x="1968501" y="11494045"/>
            <a:ext cx="12335328" cy="796594"/>
          </a:xfrm>
          <a:prstGeom prst="rect">
            <a:avLst/>
          </a:prstGeom>
        </p:spPr>
        <p:txBody>
          <a:bodyPr>
            <a:noAutofit/>
          </a:bodyPr>
          <a:lstStyle>
            <a:lvl1pPr marL="609600" marR="0" indent="-609600" algn="l" defTabSz="2438338" rtl="0" latinLnBrk="0">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ontserrat Regular"/>
                <a:ea typeface="Montserrat Regular"/>
                <a:cs typeface="Montserrat Regular"/>
                <a:sym typeface="Montserrat Regular"/>
              </a:defRPr>
            </a:lvl1pPr>
            <a:lvl2pPr marL="1219200" marR="0" indent="-609600" algn="l" defTabSz="2438338" rtl="0" latinLnBrk="0">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ontserrat Regular"/>
                <a:ea typeface="Montserrat Regular"/>
                <a:cs typeface="Montserrat Regular"/>
                <a:sym typeface="Montserrat Regular"/>
              </a:defRPr>
            </a:lvl2pPr>
            <a:lvl3pPr marL="1828800" marR="0" indent="-609600" algn="l" defTabSz="2438338" rtl="0" latinLnBrk="0">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ontserrat Regular"/>
                <a:ea typeface="Montserrat Regular"/>
                <a:cs typeface="Montserrat Regular"/>
                <a:sym typeface="Montserrat Regular"/>
              </a:defRPr>
            </a:lvl3pPr>
            <a:lvl4pPr marL="2438400" marR="0" indent="-609600" algn="l" defTabSz="2438338" rtl="0" latinLnBrk="0">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ontserrat Regular"/>
                <a:ea typeface="Montserrat Regular"/>
                <a:cs typeface="Montserrat Regular"/>
                <a:sym typeface="Montserrat Regular"/>
              </a:defRPr>
            </a:lvl4pPr>
            <a:lvl5pPr marL="3048000" marR="0" indent="-609600" algn="l" defTabSz="2438338" rtl="0" latinLnBrk="0">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ontserrat Regular"/>
                <a:ea typeface="Montserrat Regular"/>
                <a:cs typeface="Montserrat Regular"/>
                <a:sym typeface="Montserrat Regular"/>
              </a:defRPr>
            </a:lvl5pPr>
            <a:lvl6pPr marL="3657600" marR="0" indent="-609600" algn="l" defTabSz="2438338" rtl="0" latinLnBrk="0">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ontserrat Regular"/>
                <a:ea typeface="Montserrat Regular"/>
                <a:cs typeface="Montserrat Regular"/>
                <a:sym typeface="Montserrat Regular"/>
              </a:defRPr>
            </a:lvl6pPr>
            <a:lvl7pPr marL="4267200" marR="0" indent="-609600" algn="l" defTabSz="2438338" rtl="0" latinLnBrk="0">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ontserrat Regular"/>
                <a:ea typeface="Montserrat Regular"/>
                <a:cs typeface="Montserrat Regular"/>
                <a:sym typeface="Montserrat Regular"/>
              </a:defRPr>
            </a:lvl7pPr>
            <a:lvl8pPr marL="4876800" marR="0" indent="-609600" algn="l" defTabSz="2438338" rtl="0" latinLnBrk="0">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ontserrat Regular"/>
                <a:ea typeface="Montserrat Regular"/>
                <a:cs typeface="Montserrat Regular"/>
                <a:sym typeface="Montserrat Regular"/>
              </a:defRPr>
            </a:lvl8pPr>
            <a:lvl9pPr marL="5486400" marR="0" indent="-609600" algn="l" defTabSz="2438338" rtl="0" latinLnBrk="0">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ontserrat Regular"/>
                <a:ea typeface="Montserrat Regular"/>
                <a:cs typeface="Montserrat Regular"/>
                <a:sym typeface="Montserrat Regular"/>
              </a:defRPr>
            </a:lvl9pPr>
          </a:lstStyle>
          <a:p>
            <a:pPr marL="0" indent="0" hangingPunct="1">
              <a:lnSpc>
                <a:spcPct val="100000"/>
              </a:lnSpc>
              <a:buNone/>
            </a:pPr>
            <a:r>
              <a:rPr lang="en-US" b="1" dirty="0">
                <a:solidFill>
                  <a:srgbClr val="282C36"/>
                </a:solidFill>
                <a:latin typeface="Montserrat SemiBold" pitchFamily="2" charset="77"/>
              </a:rPr>
              <a:t>SOCIAL MEDIA</a:t>
            </a:r>
          </a:p>
        </p:txBody>
      </p:sp>
    </p:spTree>
    <p:extLst>
      <p:ext uri="{BB962C8B-B14F-4D97-AF65-F5344CB8AC3E}">
        <p14:creationId xmlns:p14="http://schemas.microsoft.com/office/powerpoint/2010/main" val="3814775503"/>
      </p:ext>
    </p:extLst>
  </p:cSld>
  <p:clrMapOvr>
    <a:masterClrMapping/>
  </p:clrMapOvr>
  <p:transition spd="med"/>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B609B6-ED76-B146-ADAE-FB7340BE6836}"/>
              </a:ext>
            </a:extLst>
          </p:cNvPr>
          <p:cNvSpPr>
            <a:spLocks noGrp="1"/>
          </p:cNvSpPr>
          <p:nvPr>
            <p:ph type="title"/>
          </p:nvPr>
        </p:nvSpPr>
        <p:spPr/>
        <p:txBody>
          <a:bodyPr/>
          <a:lstStyle/>
          <a:p>
            <a:pPr marL="1371600" indent="-1371600">
              <a:buFont typeface="+mj-lt"/>
              <a:buAutoNum type="arabicPeriod"/>
            </a:pPr>
            <a:r>
              <a:rPr lang="en-US" dirty="0"/>
              <a:t>Create a professional web presence that attracts the right patients. </a:t>
            </a:r>
          </a:p>
        </p:txBody>
      </p:sp>
    </p:spTree>
    <p:extLst>
      <p:ext uri="{BB962C8B-B14F-4D97-AF65-F5344CB8AC3E}">
        <p14:creationId xmlns:p14="http://schemas.microsoft.com/office/powerpoint/2010/main" val="3283271419"/>
      </p:ext>
    </p:extLst>
  </p:cSld>
  <p:clrMapOvr>
    <a:masterClrMapping/>
  </p:clrMapOvr>
  <p:transition spd="med"/>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FCF108D2-737C-8E42-B2C9-8492D1754A28}"/>
              </a:ext>
            </a:extLst>
          </p:cNvPr>
          <p:cNvSpPr/>
          <p:nvPr/>
        </p:nvSpPr>
        <p:spPr>
          <a:xfrm>
            <a:off x="0" y="0"/>
            <a:ext cx="12192000" cy="13716000"/>
          </a:xfrm>
          <a:prstGeom prst="rect">
            <a:avLst/>
          </a:prstGeom>
          <a:solidFill>
            <a:srgbClr val="1870C9"/>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latin typeface="Helvetica Neue Medium"/>
              <a:ea typeface="Helvetica Neue Medium"/>
              <a:cs typeface="Helvetica Neue Medium"/>
              <a:sym typeface="Helvetica Neue Medium"/>
            </a:endParaRPr>
          </a:p>
        </p:txBody>
      </p:sp>
      <p:sp>
        <p:nvSpPr>
          <p:cNvPr id="4" name="Content Placeholder 2">
            <a:extLst>
              <a:ext uri="{FF2B5EF4-FFF2-40B4-BE49-F238E27FC236}">
                <a16:creationId xmlns:a16="http://schemas.microsoft.com/office/drawing/2014/main" id="{F49F4AEE-C884-674F-B427-D67FA46D85B7}"/>
              </a:ext>
            </a:extLst>
          </p:cNvPr>
          <p:cNvSpPr txBox="1">
            <a:spLocks/>
          </p:cNvSpPr>
          <p:nvPr/>
        </p:nvSpPr>
        <p:spPr>
          <a:xfrm>
            <a:off x="13977260" y="1324696"/>
            <a:ext cx="9514111" cy="11066609"/>
          </a:xfrm>
          <a:prstGeom prst="rect">
            <a:avLst/>
          </a:prstGeom>
        </p:spPr>
        <p:txBody>
          <a:bodyPr>
            <a:noAutofit/>
          </a:bodyPr>
          <a:lstStyle>
            <a:lvl1pPr marL="609600" marR="0" indent="-609600" algn="l" defTabSz="2438338" rtl="0" latinLnBrk="0">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ontserrat Regular"/>
                <a:ea typeface="Montserrat Regular"/>
                <a:cs typeface="Montserrat Regular"/>
                <a:sym typeface="Montserrat Regular"/>
              </a:defRPr>
            </a:lvl1pPr>
            <a:lvl2pPr marL="1219200" marR="0" indent="-609600" algn="l" defTabSz="2438338" rtl="0" latinLnBrk="0">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ontserrat Regular"/>
                <a:ea typeface="Montserrat Regular"/>
                <a:cs typeface="Montserrat Regular"/>
                <a:sym typeface="Montserrat Regular"/>
              </a:defRPr>
            </a:lvl2pPr>
            <a:lvl3pPr marL="1828800" marR="0" indent="-609600" algn="l" defTabSz="2438338" rtl="0" latinLnBrk="0">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ontserrat Regular"/>
                <a:ea typeface="Montserrat Regular"/>
                <a:cs typeface="Montserrat Regular"/>
                <a:sym typeface="Montserrat Regular"/>
              </a:defRPr>
            </a:lvl3pPr>
            <a:lvl4pPr marL="2438400" marR="0" indent="-609600" algn="l" defTabSz="2438338" rtl="0" latinLnBrk="0">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ontserrat Regular"/>
                <a:ea typeface="Montserrat Regular"/>
                <a:cs typeface="Montserrat Regular"/>
                <a:sym typeface="Montserrat Regular"/>
              </a:defRPr>
            </a:lvl4pPr>
            <a:lvl5pPr marL="3048000" marR="0" indent="-609600" algn="l" defTabSz="2438338" rtl="0" latinLnBrk="0">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ontserrat Regular"/>
                <a:ea typeface="Montserrat Regular"/>
                <a:cs typeface="Montserrat Regular"/>
                <a:sym typeface="Montserrat Regular"/>
              </a:defRPr>
            </a:lvl5pPr>
            <a:lvl6pPr marL="3657600" marR="0" indent="-609600" algn="l" defTabSz="2438338" rtl="0" latinLnBrk="0">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ontserrat Regular"/>
                <a:ea typeface="Montserrat Regular"/>
                <a:cs typeface="Montserrat Regular"/>
                <a:sym typeface="Montserrat Regular"/>
              </a:defRPr>
            </a:lvl6pPr>
            <a:lvl7pPr marL="4267200" marR="0" indent="-609600" algn="l" defTabSz="2438338" rtl="0" latinLnBrk="0">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ontserrat Regular"/>
                <a:ea typeface="Montserrat Regular"/>
                <a:cs typeface="Montserrat Regular"/>
                <a:sym typeface="Montserrat Regular"/>
              </a:defRPr>
            </a:lvl7pPr>
            <a:lvl8pPr marL="4876800" marR="0" indent="-609600" algn="l" defTabSz="2438338" rtl="0" latinLnBrk="0">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ontserrat Regular"/>
                <a:ea typeface="Montserrat Regular"/>
                <a:cs typeface="Montserrat Regular"/>
                <a:sym typeface="Montserrat Regular"/>
              </a:defRPr>
            </a:lvl8pPr>
            <a:lvl9pPr marL="5486400" marR="0" indent="-609600" algn="l" defTabSz="2438338" rtl="0" latinLnBrk="0">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ontserrat Regular"/>
                <a:ea typeface="Montserrat Regular"/>
                <a:cs typeface="Montserrat Regular"/>
                <a:sym typeface="Montserrat Regular"/>
              </a:defRPr>
            </a:lvl9pPr>
          </a:lstStyle>
          <a:p>
            <a:pPr marL="0" indent="0" fontAlgn="base" hangingPunct="1">
              <a:lnSpc>
                <a:spcPct val="100000"/>
              </a:lnSpc>
              <a:spcBef>
                <a:spcPts val="0"/>
              </a:spcBef>
              <a:buFontTx/>
              <a:buNone/>
            </a:pPr>
            <a:r>
              <a:rPr lang="en-US" sz="3800" dirty="0">
                <a:solidFill>
                  <a:srgbClr val="282C36"/>
                </a:solidFill>
              </a:rPr>
              <a:t>The goal in having an effective online presence for your practice is to get in front of patients who are searching for a doctor online. Your website should:</a:t>
            </a:r>
          </a:p>
          <a:p>
            <a:pPr marL="0" indent="0" fontAlgn="base" hangingPunct="1">
              <a:lnSpc>
                <a:spcPct val="100000"/>
              </a:lnSpc>
              <a:spcBef>
                <a:spcPts val="0"/>
              </a:spcBef>
              <a:buFontTx/>
              <a:buNone/>
            </a:pPr>
            <a:endParaRPr lang="en-US" sz="3800" dirty="0">
              <a:solidFill>
                <a:srgbClr val="282C36"/>
              </a:solidFill>
            </a:endParaRPr>
          </a:p>
          <a:p>
            <a:pPr fontAlgn="base" hangingPunct="1">
              <a:lnSpc>
                <a:spcPct val="100000"/>
              </a:lnSpc>
              <a:spcBef>
                <a:spcPts val="0"/>
              </a:spcBef>
              <a:buClr>
                <a:srgbClr val="1870C9"/>
              </a:buClr>
            </a:pPr>
            <a:r>
              <a:rPr lang="en-US" sz="3800" dirty="0">
                <a:solidFill>
                  <a:srgbClr val="282C36"/>
                </a:solidFill>
                <a:latin typeface="Montserrat Medium" pitchFamily="2" charset="77"/>
              </a:rPr>
              <a:t>Include valuable unique content about your procedures and services </a:t>
            </a:r>
          </a:p>
          <a:p>
            <a:pPr fontAlgn="base" hangingPunct="1">
              <a:lnSpc>
                <a:spcPct val="100000"/>
              </a:lnSpc>
              <a:spcBef>
                <a:spcPts val="1500"/>
              </a:spcBef>
              <a:buClr>
                <a:srgbClr val="1870C9"/>
              </a:buClr>
            </a:pPr>
            <a:r>
              <a:rPr lang="en-US" sz="3800" dirty="0">
                <a:solidFill>
                  <a:srgbClr val="282C36"/>
                </a:solidFill>
                <a:latin typeface="Montserrat Medium" pitchFamily="2" charset="77"/>
              </a:rPr>
              <a:t>Offer patients a way to make an appointment</a:t>
            </a:r>
          </a:p>
          <a:p>
            <a:pPr fontAlgn="base" hangingPunct="1">
              <a:lnSpc>
                <a:spcPct val="100000"/>
              </a:lnSpc>
              <a:spcBef>
                <a:spcPts val="1500"/>
              </a:spcBef>
              <a:buClr>
                <a:srgbClr val="1870C9"/>
              </a:buClr>
            </a:pPr>
            <a:r>
              <a:rPr lang="en-US" sz="3800" dirty="0">
                <a:solidFill>
                  <a:srgbClr val="282C36"/>
                </a:solidFill>
                <a:latin typeface="Montserrat Medium" pitchFamily="2" charset="77"/>
              </a:rPr>
              <a:t>Provide patients with accurate educational information</a:t>
            </a:r>
          </a:p>
          <a:p>
            <a:pPr fontAlgn="base" hangingPunct="1">
              <a:lnSpc>
                <a:spcPct val="100000"/>
              </a:lnSpc>
              <a:spcBef>
                <a:spcPts val="1500"/>
              </a:spcBef>
              <a:buClr>
                <a:srgbClr val="1870C9"/>
              </a:buClr>
            </a:pPr>
            <a:r>
              <a:rPr lang="en-US" sz="3800" dirty="0">
                <a:solidFill>
                  <a:srgbClr val="282C36"/>
                </a:solidFill>
                <a:latin typeface="Montserrat Medium" pitchFamily="2" charset="77"/>
              </a:rPr>
              <a:t>Comply with HIPAA and ADA guidelines</a:t>
            </a:r>
          </a:p>
          <a:p>
            <a:pPr marL="0" indent="0" fontAlgn="base" hangingPunct="1">
              <a:lnSpc>
                <a:spcPct val="100000"/>
              </a:lnSpc>
              <a:spcBef>
                <a:spcPts val="0"/>
              </a:spcBef>
              <a:buFontTx/>
              <a:buNone/>
            </a:pPr>
            <a:endParaRPr lang="en-US" sz="3800" dirty="0">
              <a:solidFill>
                <a:srgbClr val="282C36"/>
              </a:solidFill>
            </a:endParaRPr>
          </a:p>
          <a:p>
            <a:pPr marL="0" indent="0" fontAlgn="base" hangingPunct="1">
              <a:lnSpc>
                <a:spcPct val="100000"/>
              </a:lnSpc>
              <a:spcBef>
                <a:spcPts val="0"/>
              </a:spcBef>
              <a:buFontTx/>
              <a:buNone/>
            </a:pPr>
            <a:r>
              <a:rPr lang="en-US" sz="3800" dirty="0">
                <a:solidFill>
                  <a:srgbClr val="282C36"/>
                </a:solidFill>
              </a:rPr>
              <a:t>The right website and SEO strategy will help your practice show up in relevant searches to attract patients.</a:t>
            </a:r>
          </a:p>
          <a:p>
            <a:pPr fontAlgn="base" hangingPunct="1">
              <a:lnSpc>
                <a:spcPct val="100000"/>
              </a:lnSpc>
              <a:spcBef>
                <a:spcPts val="0"/>
              </a:spcBef>
            </a:pPr>
            <a:endParaRPr lang="en-US" sz="3800" dirty="0">
              <a:solidFill>
                <a:srgbClr val="282C36"/>
              </a:solidFill>
            </a:endParaRPr>
          </a:p>
          <a:p>
            <a:pPr marL="0" indent="0" fontAlgn="base" hangingPunct="1">
              <a:lnSpc>
                <a:spcPct val="100000"/>
              </a:lnSpc>
              <a:spcBef>
                <a:spcPts val="0"/>
              </a:spcBef>
              <a:buFontTx/>
              <a:buNone/>
            </a:pPr>
            <a:endParaRPr lang="en-US" sz="3800" dirty="0">
              <a:solidFill>
                <a:srgbClr val="282C36"/>
              </a:solidFill>
            </a:endParaRPr>
          </a:p>
        </p:txBody>
      </p:sp>
      <p:pic>
        <p:nvPicPr>
          <p:cNvPr id="2" name="Picture 1">
            <a:extLst>
              <a:ext uri="{FF2B5EF4-FFF2-40B4-BE49-F238E27FC236}">
                <a16:creationId xmlns:a16="http://schemas.microsoft.com/office/drawing/2014/main" id="{E544C094-563E-2842-833C-740AE49404FD}"/>
              </a:ext>
            </a:extLst>
          </p:cNvPr>
          <p:cNvPicPr>
            <a:picLocks noChangeAspect="1"/>
          </p:cNvPicPr>
          <p:nvPr/>
        </p:nvPicPr>
        <p:blipFill>
          <a:blip r:embed="rId2"/>
          <a:stretch>
            <a:fillRect/>
          </a:stretch>
        </p:blipFill>
        <p:spPr>
          <a:xfrm>
            <a:off x="653141" y="661469"/>
            <a:ext cx="1371600" cy="1371600"/>
          </a:xfrm>
          <a:prstGeom prst="rect">
            <a:avLst/>
          </a:prstGeom>
        </p:spPr>
      </p:pic>
      <p:pic>
        <p:nvPicPr>
          <p:cNvPr id="6" name="Picture 5">
            <a:extLst>
              <a:ext uri="{FF2B5EF4-FFF2-40B4-BE49-F238E27FC236}">
                <a16:creationId xmlns:a16="http://schemas.microsoft.com/office/drawing/2014/main" id="{AFFA711F-BFF0-D343-A628-33A05D52C78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891055" y="10355157"/>
            <a:ext cx="5999747" cy="1828800"/>
          </a:xfrm>
          <a:prstGeom prst="rect">
            <a:avLst/>
          </a:prstGeom>
        </p:spPr>
      </p:pic>
      <p:pic>
        <p:nvPicPr>
          <p:cNvPr id="8" name="Picture 7">
            <a:extLst>
              <a:ext uri="{FF2B5EF4-FFF2-40B4-BE49-F238E27FC236}">
                <a16:creationId xmlns:a16="http://schemas.microsoft.com/office/drawing/2014/main" id="{2AB70364-B9DC-624A-8B1A-FEEE23B5D04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74321" y="499353"/>
            <a:ext cx="13360424" cy="11356360"/>
          </a:xfrm>
          <a:prstGeom prst="rect">
            <a:avLst/>
          </a:prstGeom>
        </p:spPr>
      </p:pic>
    </p:spTree>
    <p:extLst>
      <p:ext uri="{BB962C8B-B14F-4D97-AF65-F5344CB8AC3E}">
        <p14:creationId xmlns:p14="http://schemas.microsoft.com/office/powerpoint/2010/main" val="3286938598"/>
      </p:ext>
    </p:extLst>
  </p:cSld>
  <p:clrMapOvr>
    <a:masterClrMapping/>
  </p:clrMapOvr>
  <p:transition spd="med"/>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F9CDEB-EB9F-2642-B6F8-BC14ECB5B682}"/>
              </a:ext>
            </a:extLst>
          </p:cNvPr>
          <p:cNvSpPr>
            <a:spLocks noGrp="1"/>
          </p:cNvSpPr>
          <p:nvPr>
            <p:ph type="title"/>
          </p:nvPr>
        </p:nvSpPr>
        <p:spPr/>
        <p:txBody>
          <a:bodyPr/>
          <a:lstStyle/>
          <a:p>
            <a:r>
              <a:rPr lang="en-US" dirty="0"/>
              <a:t>Content Marketing</a:t>
            </a:r>
          </a:p>
        </p:txBody>
      </p:sp>
      <p:sp>
        <p:nvSpPr>
          <p:cNvPr id="3" name="Content Placeholder 2">
            <a:extLst>
              <a:ext uri="{FF2B5EF4-FFF2-40B4-BE49-F238E27FC236}">
                <a16:creationId xmlns:a16="http://schemas.microsoft.com/office/drawing/2014/main" id="{28FD45DA-6C4B-E248-B913-0C7D14F65428}"/>
              </a:ext>
            </a:extLst>
          </p:cNvPr>
          <p:cNvSpPr txBox="1">
            <a:spLocks/>
          </p:cNvSpPr>
          <p:nvPr/>
        </p:nvSpPr>
        <p:spPr>
          <a:xfrm>
            <a:off x="1206500" y="3029744"/>
            <a:ext cx="21123147" cy="3606187"/>
          </a:xfrm>
          <a:prstGeom prst="rect">
            <a:avLst/>
          </a:prstGeom>
        </p:spPr>
        <p:txBody>
          <a:bodyPr>
            <a:noAutofit/>
          </a:bodyPr>
          <a:lstStyle>
            <a:lvl1pPr marL="609600" marR="0" indent="-609600" algn="l" defTabSz="2438338" rtl="0" latinLnBrk="0">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ontserrat Regular"/>
                <a:ea typeface="Montserrat Regular"/>
                <a:cs typeface="Montserrat Regular"/>
                <a:sym typeface="Montserrat Regular"/>
              </a:defRPr>
            </a:lvl1pPr>
            <a:lvl2pPr marL="1219200" marR="0" indent="-609600" algn="l" defTabSz="2438338" rtl="0" latinLnBrk="0">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ontserrat Regular"/>
                <a:ea typeface="Montserrat Regular"/>
                <a:cs typeface="Montserrat Regular"/>
                <a:sym typeface="Montserrat Regular"/>
              </a:defRPr>
            </a:lvl2pPr>
            <a:lvl3pPr marL="1828800" marR="0" indent="-609600" algn="l" defTabSz="2438338" rtl="0" latinLnBrk="0">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ontserrat Regular"/>
                <a:ea typeface="Montserrat Regular"/>
                <a:cs typeface="Montserrat Regular"/>
                <a:sym typeface="Montserrat Regular"/>
              </a:defRPr>
            </a:lvl3pPr>
            <a:lvl4pPr marL="2438400" marR="0" indent="-609600" algn="l" defTabSz="2438338" rtl="0" latinLnBrk="0">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ontserrat Regular"/>
                <a:ea typeface="Montserrat Regular"/>
                <a:cs typeface="Montserrat Regular"/>
                <a:sym typeface="Montserrat Regular"/>
              </a:defRPr>
            </a:lvl4pPr>
            <a:lvl5pPr marL="3048000" marR="0" indent="-609600" algn="l" defTabSz="2438338" rtl="0" latinLnBrk="0">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ontserrat Regular"/>
                <a:ea typeface="Montserrat Regular"/>
                <a:cs typeface="Montserrat Regular"/>
                <a:sym typeface="Montserrat Regular"/>
              </a:defRPr>
            </a:lvl5pPr>
            <a:lvl6pPr marL="3657600" marR="0" indent="-609600" algn="l" defTabSz="2438338" rtl="0" latinLnBrk="0">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ontserrat Regular"/>
                <a:ea typeface="Montserrat Regular"/>
                <a:cs typeface="Montserrat Regular"/>
                <a:sym typeface="Montserrat Regular"/>
              </a:defRPr>
            </a:lvl6pPr>
            <a:lvl7pPr marL="4267200" marR="0" indent="-609600" algn="l" defTabSz="2438338" rtl="0" latinLnBrk="0">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ontserrat Regular"/>
                <a:ea typeface="Montserrat Regular"/>
                <a:cs typeface="Montserrat Regular"/>
                <a:sym typeface="Montserrat Regular"/>
              </a:defRPr>
            </a:lvl7pPr>
            <a:lvl8pPr marL="4876800" marR="0" indent="-609600" algn="l" defTabSz="2438338" rtl="0" latinLnBrk="0">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ontserrat Regular"/>
                <a:ea typeface="Montserrat Regular"/>
                <a:cs typeface="Montserrat Regular"/>
                <a:sym typeface="Montserrat Regular"/>
              </a:defRPr>
            </a:lvl8pPr>
            <a:lvl9pPr marL="5486400" marR="0" indent="-609600" algn="l" defTabSz="2438338" rtl="0" latinLnBrk="0">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ontserrat Regular"/>
                <a:ea typeface="Montserrat Regular"/>
                <a:cs typeface="Montserrat Regular"/>
                <a:sym typeface="Montserrat Regular"/>
              </a:defRPr>
            </a:lvl9pPr>
          </a:lstStyle>
          <a:p>
            <a:pPr marL="0" indent="0" hangingPunct="1">
              <a:lnSpc>
                <a:spcPct val="100000"/>
              </a:lnSpc>
              <a:buNone/>
            </a:pPr>
            <a:r>
              <a:rPr lang="en-US" dirty="0">
                <a:solidFill>
                  <a:srgbClr val="282C36"/>
                </a:solidFill>
              </a:rPr>
              <a:t>Your content also helps you attract the right patients. It shows that you are knowledgeable and an expert in your field, which improves your chances of ranking for relevant searches. Effective SEO (search engine optimization) will help drive traffic to your site, and help build trust with potential patients.</a:t>
            </a:r>
          </a:p>
        </p:txBody>
      </p:sp>
      <p:sp>
        <p:nvSpPr>
          <p:cNvPr id="4" name="Rectangle 3">
            <a:extLst>
              <a:ext uri="{FF2B5EF4-FFF2-40B4-BE49-F238E27FC236}">
                <a16:creationId xmlns:a16="http://schemas.microsoft.com/office/drawing/2014/main" id="{FC1E6083-F46F-F746-B72A-4E1FFB7E1761}"/>
              </a:ext>
            </a:extLst>
          </p:cNvPr>
          <p:cNvSpPr/>
          <p:nvPr/>
        </p:nvSpPr>
        <p:spPr>
          <a:xfrm>
            <a:off x="0" y="7772400"/>
            <a:ext cx="24384000" cy="5943600"/>
          </a:xfrm>
          <a:prstGeom prst="rect">
            <a:avLst/>
          </a:prstGeom>
          <a:solidFill>
            <a:srgbClr val="1870C9"/>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latin typeface="Helvetica Neue Medium"/>
              <a:ea typeface="Helvetica Neue Medium"/>
              <a:cs typeface="Helvetica Neue Medium"/>
              <a:sym typeface="Helvetica Neue Medium"/>
            </a:endParaRPr>
          </a:p>
        </p:txBody>
      </p:sp>
      <p:sp>
        <p:nvSpPr>
          <p:cNvPr id="11" name="Rectangle 10">
            <a:extLst>
              <a:ext uri="{FF2B5EF4-FFF2-40B4-BE49-F238E27FC236}">
                <a16:creationId xmlns:a16="http://schemas.microsoft.com/office/drawing/2014/main" id="{84281828-7660-B840-81EE-3D7413F70B2F}"/>
              </a:ext>
            </a:extLst>
          </p:cNvPr>
          <p:cNvSpPr/>
          <p:nvPr/>
        </p:nvSpPr>
        <p:spPr>
          <a:xfrm>
            <a:off x="4184806" y="9590038"/>
            <a:ext cx="7493191" cy="2308324"/>
          </a:xfrm>
          <a:prstGeom prst="rect">
            <a:avLst/>
          </a:prstGeom>
        </p:spPr>
        <p:txBody>
          <a:bodyPr wrap="square">
            <a:spAutoFit/>
          </a:bodyPr>
          <a:lstStyle/>
          <a:p>
            <a:pPr fontAlgn="base">
              <a:lnSpc>
                <a:spcPct val="100000"/>
              </a:lnSpc>
            </a:pPr>
            <a:r>
              <a:rPr lang="en-US" sz="3600" dirty="0">
                <a:solidFill>
                  <a:schemeClr val="bg1"/>
                </a:solidFill>
              </a:rPr>
              <a:t>Well-written, original content helps you show up in relevant searches and also conveys your expertise to potential patients.</a:t>
            </a:r>
          </a:p>
        </p:txBody>
      </p:sp>
      <p:sp>
        <p:nvSpPr>
          <p:cNvPr id="12" name="Rectangle 11">
            <a:extLst>
              <a:ext uri="{FF2B5EF4-FFF2-40B4-BE49-F238E27FC236}">
                <a16:creationId xmlns:a16="http://schemas.microsoft.com/office/drawing/2014/main" id="{AD19876B-9DA2-C848-AF09-7DAF326B5867}"/>
              </a:ext>
            </a:extLst>
          </p:cNvPr>
          <p:cNvSpPr/>
          <p:nvPr/>
        </p:nvSpPr>
        <p:spPr>
          <a:xfrm>
            <a:off x="15912532" y="9867037"/>
            <a:ext cx="7161262" cy="1754326"/>
          </a:xfrm>
          <a:prstGeom prst="rect">
            <a:avLst/>
          </a:prstGeom>
        </p:spPr>
        <p:txBody>
          <a:bodyPr wrap="square">
            <a:spAutoFit/>
          </a:bodyPr>
          <a:lstStyle/>
          <a:p>
            <a:pPr fontAlgn="base">
              <a:lnSpc>
                <a:spcPct val="100000"/>
              </a:lnSpc>
            </a:pPr>
            <a:r>
              <a:rPr lang="en-US" sz="3600" dirty="0">
                <a:solidFill>
                  <a:schemeClr val="bg1"/>
                </a:solidFill>
              </a:rPr>
              <a:t>Search engines drive 3 times as many visitors to hospital websites than other sources.</a:t>
            </a:r>
            <a:r>
              <a:rPr lang="en-US" sz="3600" baseline="30000" dirty="0">
                <a:solidFill>
                  <a:schemeClr val="bg1"/>
                </a:solidFill>
              </a:rPr>
              <a:t>5</a:t>
            </a:r>
            <a:r>
              <a:rPr lang="en-US" sz="3600" dirty="0">
                <a:solidFill>
                  <a:schemeClr val="bg1"/>
                </a:solidFill>
              </a:rPr>
              <a:t> </a:t>
            </a:r>
          </a:p>
        </p:txBody>
      </p:sp>
      <p:pic>
        <p:nvPicPr>
          <p:cNvPr id="14" name="Picture 13">
            <a:extLst>
              <a:ext uri="{FF2B5EF4-FFF2-40B4-BE49-F238E27FC236}">
                <a16:creationId xmlns:a16="http://schemas.microsoft.com/office/drawing/2014/main" id="{BAB33A70-EFAA-8A41-A73A-FB478F71C95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398530" y="6635931"/>
            <a:ext cx="5999747" cy="1828800"/>
          </a:xfrm>
          <a:prstGeom prst="rect">
            <a:avLst/>
          </a:prstGeom>
        </p:spPr>
      </p:pic>
      <p:grpSp>
        <p:nvGrpSpPr>
          <p:cNvPr id="10" name="Group 9">
            <a:extLst>
              <a:ext uri="{FF2B5EF4-FFF2-40B4-BE49-F238E27FC236}">
                <a16:creationId xmlns:a16="http://schemas.microsoft.com/office/drawing/2014/main" id="{155DD730-FBA7-1145-8D1C-ED9A11EFBCA3}"/>
              </a:ext>
            </a:extLst>
          </p:cNvPr>
          <p:cNvGrpSpPr/>
          <p:nvPr/>
        </p:nvGrpSpPr>
        <p:grpSpPr>
          <a:xfrm>
            <a:off x="12706005" y="9395886"/>
            <a:ext cx="2696628" cy="2696628"/>
            <a:chOff x="12706005" y="9395886"/>
            <a:chExt cx="2696628" cy="2696628"/>
          </a:xfrm>
        </p:grpSpPr>
        <p:pic>
          <p:nvPicPr>
            <p:cNvPr id="7" name="Picture 6">
              <a:extLst>
                <a:ext uri="{FF2B5EF4-FFF2-40B4-BE49-F238E27FC236}">
                  <a16:creationId xmlns:a16="http://schemas.microsoft.com/office/drawing/2014/main" id="{5AAF5DF0-E28A-644D-9B51-A7823F2722B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706005" y="9395886"/>
              <a:ext cx="2696628" cy="2696628"/>
            </a:xfrm>
            <a:prstGeom prst="rect">
              <a:avLst/>
            </a:prstGeom>
          </p:spPr>
        </p:pic>
        <p:pic>
          <p:nvPicPr>
            <p:cNvPr id="17" name="Picture 16">
              <a:extLst>
                <a:ext uri="{FF2B5EF4-FFF2-40B4-BE49-F238E27FC236}">
                  <a16:creationId xmlns:a16="http://schemas.microsoft.com/office/drawing/2014/main" id="{FCE8DDDD-378E-4E40-B76E-1113C2E9DB97}"/>
                </a:ext>
              </a:extLst>
            </p:cNvPr>
            <p:cNvPicPr>
              <a:picLocks noChangeAspect="1"/>
            </p:cNvPicPr>
            <p:nvPr/>
          </p:nvPicPr>
          <p:blipFill>
            <a:blip r:embed="rId4"/>
            <a:stretch>
              <a:fillRect/>
            </a:stretch>
          </p:blipFill>
          <p:spPr>
            <a:xfrm>
              <a:off x="13224111" y="10090559"/>
              <a:ext cx="1664521" cy="1338365"/>
            </a:xfrm>
            <a:prstGeom prst="rect">
              <a:avLst/>
            </a:prstGeom>
          </p:spPr>
        </p:pic>
      </p:grpSp>
      <p:grpSp>
        <p:nvGrpSpPr>
          <p:cNvPr id="9" name="Group 8">
            <a:extLst>
              <a:ext uri="{FF2B5EF4-FFF2-40B4-BE49-F238E27FC236}">
                <a16:creationId xmlns:a16="http://schemas.microsoft.com/office/drawing/2014/main" id="{509E2AE6-21FB-874C-B6E5-9553F5FE9608}"/>
              </a:ext>
            </a:extLst>
          </p:cNvPr>
          <p:cNvGrpSpPr/>
          <p:nvPr/>
        </p:nvGrpSpPr>
        <p:grpSpPr>
          <a:xfrm>
            <a:off x="1206500" y="9395886"/>
            <a:ext cx="2696628" cy="2696628"/>
            <a:chOff x="5234773" y="8518723"/>
            <a:chExt cx="2696628" cy="2696628"/>
          </a:xfrm>
        </p:grpSpPr>
        <p:pic>
          <p:nvPicPr>
            <p:cNvPr id="21" name="Picture 20">
              <a:extLst>
                <a:ext uri="{FF2B5EF4-FFF2-40B4-BE49-F238E27FC236}">
                  <a16:creationId xmlns:a16="http://schemas.microsoft.com/office/drawing/2014/main" id="{83BB44AA-2364-634F-AA1F-570AB97FBDC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16200000">
              <a:off x="5234773" y="8518723"/>
              <a:ext cx="2696628" cy="2696628"/>
            </a:xfrm>
            <a:prstGeom prst="rect">
              <a:avLst/>
            </a:prstGeom>
          </p:spPr>
        </p:pic>
        <p:pic>
          <p:nvPicPr>
            <p:cNvPr id="18" name="Picture 17">
              <a:extLst>
                <a:ext uri="{FF2B5EF4-FFF2-40B4-BE49-F238E27FC236}">
                  <a16:creationId xmlns:a16="http://schemas.microsoft.com/office/drawing/2014/main" id="{73F8868D-489B-4A49-B69B-D581FC4FDBFF}"/>
                </a:ext>
              </a:extLst>
            </p:cNvPr>
            <p:cNvPicPr>
              <a:picLocks noChangeAspect="1"/>
            </p:cNvPicPr>
            <p:nvPr/>
          </p:nvPicPr>
          <p:blipFill>
            <a:blip r:embed="rId5"/>
            <a:stretch>
              <a:fillRect/>
            </a:stretch>
          </p:blipFill>
          <p:spPr>
            <a:xfrm>
              <a:off x="5905339" y="9189289"/>
              <a:ext cx="1355495" cy="1355495"/>
            </a:xfrm>
            <a:prstGeom prst="rect">
              <a:avLst/>
            </a:prstGeom>
          </p:spPr>
        </p:pic>
      </p:grpSp>
    </p:spTree>
    <p:extLst>
      <p:ext uri="{BB962C8B-B14F-4D97-AF65-F5344CB8AC3E}">
        <p14:creationId xmlns:p14="http://schemas.microsoft.com/office/powerpoint/2010/main" val="2147099830"/>
      </p:ext>
    </p:extLst>
  </p:cSld>
  <p:clrMapOvr>
    <a:masterClrMapping/>
  </p:clrMapOvr>
  <p:transition spd="med"/>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F9CDEB-EB9F-2642-B6F8-BC14ECB5B682}"/>
              </a:ext>
            </a:extLst>
          </p:cNvPr>
          <p:cNvSpPr>
            <a:spLocks noGrp="1"/>
          </p:cNvSpPr>
          <p:nvPr>
            <p:ph type="title"/>
          </p:nvPr>
        </p:nvSpPr>
        <p:spPr/>
        <p:txBody>
          <a:bodyPr/>
          <a:lstStyle/>
          <a:p>
            <a:r>
              <a:rPr lang="en-US" b="1" dirty="0"/>
              <a:t>Online Appointment Forms</a:t>
            </a:r>
            <a:endParaRPr lang="en-US" dirty="0"/>
          </a:p>
        </p:txBody>
      </p:sp>
      <p:sp>
        <p:nvSpPr>
          <p:cNvPr id="3" name="Content Placeholder 2">
            <a:extLst>
              <a:ext uri="{FF2B5EF4-FFF2-40B4-BE49-F238E27FC236}">
                <a16:creationId xmlns:a16="http://schemas.microsoft.com/office/drawing/2014/main" id="{28FD45DA-6C4B-E248-B913-0C7D14F65428}"/>
              </a:ext>
            </a:extLst>
          </p:cNvPr>
          <p:cNvSpPr txBox="1">
            <a:spLocks/>
          </p:cNvSpPr>
          <p:nvPr/>
        </p:nvSpPr>
        <p:spPr>
          <a:xfrm>
            <a:off x="1206500" y="3029744"/>
            <a:ext cx="21123147" cy="3606187"/>
          </a:xfrm>
          <a:prstGeom prst="rect">
            <a:avLst/>
          </a:prstGeom>
        </p:spPr>
        <p:txBody>
          <a:bodyPr>
            <a:noAutofit/>
          </a:bodyPr>
          <a:lstStyle>
            <a:lvl1pPr marL="609600" marR="0" indent="-609600" algn="l" defTabSz="2438338" rtl="0" latinLnBrk="0">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ontserrat Regular"/>
                <a:ea typeface="Montserrat Regular"/>
                <a:cs typeface="Montserrat Regular"/>
                <a:sym typeface="Montserrat Regular"/>
              </a:defRPr>
            </a:lvl1pPr>
            <a:lvl2pPr marL="1219200" marR="0" indent="-609600" algn="l" defTabSz="2438338" rtl="0" latinLnBrk="0">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ontserrat Regular"/>
                <a:ea typeface="Montserrat Regular"/>
                <a:cs typeface="Montserrat Regular"/>
                <a:sym typeface="Montserrat Regular"/>
              </a:defRPr>
            </a:lvl2pPr>
            <a:lvl3pPr marL="1828800" marR="0" indent="-609600" algn="l" defTabSz="2438338" rtl="0" latinLnBrk="0">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ontserrat Regular"/>
                <a:ea typeface="Montserrat Regular"/>
                <a:cs typeface="Montserrat Regular"/>
                <a:sym typeface="Montserrat Regular"/>
              </a:defRPr>
            </a:lvl3pPr>
            <a:lvl4pPr marL="2438400" marR="0" indent="-609600" algn="l" defTabSz="2438338" rtl="0" latinLnBrk="0">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ontserrat Regular"/>
                <a:ea typeface="Montserrat Regular"/>
                <a:cs typeface="Montserrat Regular"/>
                <a:sym typeface="Montserrat Regular"/>
              </a:defRPr>
            </a:lvl4pPr>
            <a:lvl5pPr marL="3048000" marR="0" indent="-609600" algn="l" defTabSz="2438338" rtl="0" latinLnBrk="0">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ontserrat Regular"/>
                <a:ea typeface="Montserrat Regular"/>
                <a:cs typeface="Montserrat Regular"/>
                <a:sym typeface="Montserrat Regular"/>
              </a:defRPr>
            </a:lvl5pPr>
            <a:lvl6pPr marL="3657600" marR="0" indent="-609600" algn="l" defTabSz="2438338" rtl="0" latinLnBrk="0">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ontserrat Regular"/>
                <a:ea typeface="Montserrat Regular"/>
                <a:cs typeface="Montserrat Regular"/>
                <a:sym typeface="Montserrat Regular"/>
              </a:defRPr>
            </a:lvl6pPr>
            <a:lvl7pPr marL="4267200" marR="0" indent="-609600" algn="l" defTabSz="2438338" rtl="0" latinLnBrk="0">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ontserrat Regular"/>
                <a:ea typeface="Montserrat Regular"/>
                <a:cs typeface="Montserrat Regular"/>
                <a:sym typeface="Montserrat Regular"/>
              </a:defRPr>
            </a:lvl7pPr>
            <a:lvl8pPr marL="4876800" marR="0" indent="-609600" algn="l" defTabSz="2438338" rtl="0" latinLnBrk="0">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ontserrat Regular"/>
                <a:ea typeface="Montserrat Regular"/>
                <a:cs typeface="Montserrat Regular"/>
                <a:sym typeface="Montserrat Regular"/>
              </a:defRPr>
            </a:lvl8pPr>
            <a:lvl9pPr marL="5486400" marR="0" indent="-609600" algn="l" defTabSz="2438338" rtl="0" latinLnBrk="0">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ontserrat Regular"/>
                <a:ea typeface="Montserrat Regular"/>
                <a:cs typeface="Montserrat Regular"/>
                <a:sym typeface="Montserrat Regular"/>
              </a:defRPr>
            </a:lvl9pPr>
          </a:lstStyle>
          <a:p>
            <a:pPr marL="0" indent="0" hangingPunct="1">
              <a:lnSpc>
                <a:spcPct val="100000"/>
              </a:lnSpc>
              <a:buNone/>
            </a:pPr>
            <a:r>
              <a:rPr lang="en-US" dirty="0">
                <a:solidFill>
                  <a:srgbClr val="282C36"/>
                </a:solidFill>
              </a:rPr>
              <a:t>When patients get to your website, make sure they can find the information they need to feel comfortable booking an appointment. Offer patients a way to make an appointment from your website to make it easy for them to interact with your practice. </a:t>
            </a:r>
          </a:p>
        </p:txBody>
      </p:sp>
      <p:sp>
        <p:nvSpPr>
          <p:cNvPr id="4" name="Rectangle 3">
            <a:extLst>
              <a:ext uri="{FF2B5EF4-FFF2-40B4-BE49-F238E27FC236}">
                <a16:creationId xmlns:a16="http://schemas.microsoft.com/office/drawing/2014/main" id="{FC1E6083-F46F-F746-B72A-4E1FFB7E1761}"/>
              </a:ext>
            </a:extLst>
          </p:cNvPr>
          <p:cNvSpPr/>
          <p:nvPr/>
        </p:nvSpPr>
        <p:spPr>
          <a:xfrm>
            <a:off x="0" y="7772400"/>
            <a:ext cx="24384000" cy="5943600"/>
          </a:xfrm>
          <a:prstGeom prst="rect">
            <a:avLst/>
          </a:prstGeom>
          <a:solidFill>
            <a:srgbClr val="1870C9"/>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latin typeface="Helvetica Neue Medium"/>
              <a:ea typeface="Helvetica Neue Medium"/>
              <a:cs typeface="Helvetica Neue Medium"/>
              <a:sym typeface="Helvetica Neue Medium"/>
            </a:endParaRPr>
          </a:p>
        </p:txBody>
      </p:sp>
      <p:sp>
        <p:nvSpPr>
          <p:cNvPr id="11" name="Rectangle 10">
            <a:extLst>
              <a:ext uri="{FF2B5EF4-FFF2-40B4-BE49-F238E27FC236}">
                <a16:creationId xmlns:a16="http://schemas.microsoft.com/office/drawing/2014/main" id="{84281828-7660-B840-81EE-3D7413F70B2F}"/>
              </a:ext>
            </a:extLst>
          </p:cNvPr>
          <p:cNvSpPr/>
          <p:nvPr/>
        </p:nvSpPr>
        <p:spPr>
          <a:xfrm>
            <a:off x="4184806" y="10144036"/>
            <a:ext cx="7493191" cy="1200329"/>
          </a:xfrm>
          <a:prstGeom prst="rect">
            <a:avLst/>
          </a:prstGeom>
        </p:spPr>
        <p:txBody>
          <a:bodyPr wrap="square">
            <a:spAutoFit/>
          </a:bodyPr>
          <a:lstStyle/>
          <a:p>
            <a:pPr fontAlgn="base">
              <a:lnSpc>
                <a:spcPct val="100000"/>
              </a:lnSpc>
            </a:pPr>
            <a:r>
              <a:rPr lang="en-US" sz="3600" dirty="0">
                <a:solidFill>
                  <a:schemeClr val="bg1"/>
                </a:solidFill>
              </a:rPr>
              <a:t>Makes it easy for patients to engage with your practice</a:t>
            </a:r>
          </a:p>
        </p:txBody>
      </p:sp>
      <p:sp>
        <p:nvSpPr>
          <p:cNvPr id="12" name="Rectangle 11">
            <a:extLst>
              <a:ext uri="{FF2B5EF4-FFF2-40B4-BE49-F238E27FC236}">
                <a16:creationId xmlns:a16="http://schemas.microsoft.com/office/drawing/2014/main" id="{AD19876B-9DA2-C848-AF09-7DAF326B5867}"/>
              </a:ext>
            </a:extLst>
          </p:cNvPr>
          <p:cNvSpPr/>
          <p:nvPr/>
        </p:nvSpPr>
        <p:spPr>
          <a:xfrm>
            <a:off x="15912532" y="10421035"/>
            <a:ext cx="7161262" cy="646331"/>
          </a:xfrm>
          <a:prstGeom prst="rect">
            <a:avLst/>
          </a:prstGeom>
        </p:spPr>
        <p:txBody>
          <a:bodyPr wrap="square">
            <a:spAutoFit/>
          </a:bodyPr>
          <a:lstStyle/>
          <a:p>
            <a:pPr fontAlgn="base">
              <a:lnSpc>
                <a:spcPct val="100000"/>
              </a:lnSpc>
            </a:pPr>
            <a:r>
              <a:rPr lang="en-US" sz="3600" dirty="0">
                <a:solidFill>
                  <a:schemeClr val="bg1"/>
                </a:solidFill>
              </a:rPr>
              <a:t>Provides metrics for ROI</a:t>
            </a:r>
          </a:p>
        </p:txBody>
      </p:sp>
      <p:pic>
        <p:nvPicPr>
          <p:cNvPr id="14" name="Picture 13">
            <a:extLst>
              <a:ext uri="{FF2B5EF4-FFF2-40B4-BE49-F238E27FC236}">
                <a16:creationId xmlns:a16="http://schemas.microsoft.com/office/drawing/2014/main" id="{BAB33A70-EFAA-8A41-A73A-FB478F71C95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398530" y="6635931"/>
            <a:ext cx="5999747" cy="1828800"/>
          </a:xfrm>
          <a:prstGeom prst="rect">
            <a:avLst/>
          </a:prstGeom>
        </p:spPr>
      </p:pic>
      <p:pic>
        <p:nvPicPr>
          <p:cNvPr id="7" name="Picture 6">
            <a:extLst>
              <a:ext uri="{FF2B5EF4-FFF2-40B4-BE49-F238E27FC236}">
                <a16:creationId xmlns:a16="http://schemas.microsoft.com/office/drawing/2014/main" id="{5AAF5DF0-E28A-644D-9B51-A7823F2722B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2797858">
            <a:off x="12706005" y="9395886"/>
            <a:ext cx="2696628" cy="2696628"/>
          </a:xfrm>
          <a:prstGeom prst="rect">
            <a:avLst/>
          </a:prstGeom>
        </p:spPr>
      </p:pic>
      <p:pic>
        <p:nvPicPr>
          <p:cNvPr id="21" name="Picture 20">
            <a:extLst>
              <a:ext uri="{FF2B5EF4-FFF2-40B4-BE49-F238E27FC236}">
                <a16:creationId xmlns:a16="http://schemas.microsoft.com/office/drawing/2014/main" id="{83BB44AA-2364-634F-AA1F-570AB97FBDC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18122892">
            <a:off x="1206500" y="9395886"/>
            <a:ext cx="2696628" cy="2696628"/>
          </a:xfrm>
          <a:prstGeom prst="rect">
            <a:avLst/>
          </a:prstGeom>
        </p:spPr>
      </p:pic>
      <p:pic>
        <p:nvPicPr>
          <p:cNvPr id="5" name="Picture 4">
            <a:extLst>
              <a:ext uri="{FF2B5EF4-FFF2-40B4-BE49-F238E27FC236}">
                <a16:creationId xmlns:a16="http://schemas.microsoft.com/office/drawing/2014/main" id="{7CD3C04D-1D1E-DC43-8D0D-B3D863473D2A}"/>
              </a:ext>
            </a:extLst>
          </p:cNvPr>
          <p:cNvPicPr>
            <a:picLocks noChangeAspect="1"/>
          </p:cNvPicPr>
          <p:nvPr/>
        </p:nvPicPr>
        <p:blipFill>
          <a:blip r:embed="rId4"/>
          <a:stretch>
            <a:fillRect/>
          </a:stretch>
        </p:blipFill>
        <p:spPr>
          <a:xfrm>
            <a:off x="13307748" y="10075016"/>
            <a:ext cx="1493142" cy="1338365"/>
          </a:xfrm>
          <a:prstGeom prst="rect">
            <a:avLst/>
          </a:prstGeom>
        </p:spPr>
      </p:pic>
      <p:pic>
        <p:nvPicPr>
          <p:cNvPr id="6" name="Picture 5">
            <a:extLst>
              <a:ext uri="{FF2B5EF4-FFF2-40B4-BE49-F238E27FC236}">
                <a16:creationId xmlns:a16="http://schemas.microsoft.com/office/drawing/2014/main" id="{3004ACFC-BA84-A746-B482-0BB2AE876196}"/>
              </a:ext>
            </a:extLst>
          </p:cNvPr>
          <p:cNvPicPr>
            <a:picLocks noChangeAspect="1"/>
          </p:cNvPicPr>
          <p:nvPr/>
        </p:nvPicPr>
        <p:blipFill>
          <a:blip r:embed="rId5"/>
          <a:stretch>
            <a:fillRect/>
          </a:stretch>
        </p:blipFill>
        <p:spPr>
          <a:xfrm>
            <a:off x="1877747" y="10096282"/>
            <a:ext cx="1279051" cy="1435870"/>
          </a:xfrm>
          <a:prstGeom prst="rect">
            <a:avLst/>
          </a:prstGeom>
        </p:spPr>
      </p:pic>
    </p:spTree>
    <p:extLst>
      <p:ext uri="{BB962C8B-B14F-4D97-AF65-F5344CB8AC3E}">
        <p14:creationId xmlns:p14="http://schemas.microsoft.com/office/powerpoint/2010/main" val="580792538"/>
      </p:ext>
    </p:extLst>
  </p:cSld>
  <p:clrMapOvr>
    <a:masterClrMapping/>
  </p:clrMapOvr>
  <p:transition spd="med"/>
</p:sld>
</file>

<file path=ppt/theme/theme1.xml><?xml version="1.0" encoding="utf-8"?>
<a:theme xmlns:a="http://schemas.openxmlformats.org/drawingml/2006/main" name="21_BasicWhite">
  <a:themeElements>
    <a:clrScheme name="21_BasicWhite">
      <a:dk1>
        <a:srgbClr val="000000"/>
      </a:dk1>
      <a:lt1>
        <a:srgbClr val="FFFFFF"/>
      </a:lt1>
      <a:dk2>
        <a:srgbClr val="5E5E5E"/>
      </a:dk2>
      <a:lt2>
        <a:srgbClr val="D5D5D5"/>
      </a:lt2>
      <a:accent1>
        <a:srgbClr val="00A2FF"/>
      </a:accent1>
      <a:accent2>
        <a:srgbClr val="16E7CF"/>
      </a:accent2>
      <a:accent3>
        <a:srgbClr val="61D836"/>
      </a:accent3>
      <a:accent4>
        <a:srgbClr val="FFD932"/>
      </a:accent4>
      <a:accent5>
        <a:srgbClr val="FF644E"/>
      </a:accent5>
      <a:accent6>
        <a:srgbClr val="FF42A1"/>
      </a:accent6>
      <a:hlink>
        <a:srgbClr val="0000FF"/>
      </a:hlink>
      <a:folHlink>
        <a:srgbClr val="FF00FF"/>
      </a:folHlink>
    </a:clrScheme>
    <a:fontScheme name="21_BasicWhite">
      <a:majorFont>
        <a:latin typeface="Montserrat SemiBold"/>
        <a:ea typeface="Montserrat SemiBold"/>
        <a:cs typeface="Montserrat SemiBold"/>
      </a:majorFont>
      <a:minorFont>
        <a:latin typeface="Montserrat SemiBold"/>
        <a:ea typeface="Montserrat SemiBold"/>
        <a:cs typeface="Montserrat SemiBold"/>
      </a:minorFont>
    </a:fontScheme>
    <a:fmtScheme name="21_Basic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000000"/>
        </a:solid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825500"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FFFFFF"/>
            </a:solidFill>
            <a:effectLst/>
            <a:uFillTx/>
            <a:latin typeface="Helvetica Neue Medium"/>
            <a:ea typeface="Helvetica Neue Medium"/>
            <a:cs typeface="Helvetica Neue Medium"/>
            <a:sym typeface="Helvetica Neue Medium"/>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000000"/>
          </a:solidFill>
          <a:prstDash val="solid"/>
          <a:miter lim="4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ontserrat Regular"/>
            <a:ea typeface="Montserrat Regular"/>
            <a:cs typeface="Montserrat Regular"/>
            <a:sym typeface="Montserrat Regular"/>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2.xml><?xml version="1.0" encoding="utf-8"?>
<a:theme xmlns:a="http://schemas.openxmlformats.org/drawingml/2006/main" name="21_BasicWhite">
  <a:themeElements>
    <a:clrScheme name="21_BasicWhite">
      <a:dk1>
        <a:srgbClr val="000000"/>
      </a:dk1>
      <a:lt1>
        <a:srgbClr val="FFFFFF"/>
      </a:lt1>
      <a:dk2>
        <a:srgbClr val="5E5E5E"/>
      </a:dk2>
      <a:lt2>
        <a:srgbClr val="D5D5D5"/>
      </a:lt2>
      <a:accent1>
        <a:srgbClr val="00A2FF"/>
      </a:accent1>
      <a:accent2>
        <a:srgbClr val="16E7CF"/>
      </a:accent2>
      <a:accent3>
        <a:srgbClr val="61D836"/>
      </a:accent3>
      <a:accent4>
        <a:srgbClr val="FFD932"/>
      </a:accent4>
      <a:accent5>
        <a:srgbClr val="FF644E"/>
      </a:accent5>
      <a:accent6>
        <a:srgbClr val="FF42A1"/>
      </a:accent6>
      <a:hlink>
        <a:srgbClr val="0000FF"/>
      </a:hlink>
      <a:folHlink>
        <a:srgbClr val="FF00FF"/>
      </a:folHlink>
    </a:clrScheme>
    <a:fontScheme name="21_BasicWhite">
      <a:majorFont>
        <a:latin typeface="Montserrat SemiBold"/>
        <a:ea typeface="Montserrat SemiBold"/>
        <a:cs typeface="Montserrat SemiBold"/>
      </a:majorFont>
      <a:minorFont>
        <a:latin typeface="Montserrat SemiBold"/>
        <a:ea typeface="Montserrat SemiBold"/>
        <a:cs typeface="Montserrat SemiBold"/>
      </a:minorFont>
    </a:fontScheme>
    <a:fmtScheme name="21_Basic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000000"/>
        </a:solid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825500"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FFFFFF"/>
            </a:solidFill>
            <a:effectLst/>
            <a:uFillTx/>
            <a:latin typeface="Helvetica Neue Medium"/>
            <a:ea typeface="Helvetica Neue Medium"/>
            <a:cs typeface="Helvetica Neue Medium"/>
            <a:sym typeface="Helvetica Neue Medium"/>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000000"/>
          </a:solidFill>
          <a:prstDash val="solid"/>
          <a:miter lim="4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ontserrat Regular"/>
            <a:ea typeface="Montserrat Regular"/>
            <a:cs typeface="Montserrat Regular"/>
            <a:sym typeface="Montserrat Regular"/>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docProps/app.xml><?xml version="1.0" encoding="utf-8"?>
<Properties xmlns="http://schemas.openxmlformats.org/officeDocument/2006/extended-properties" xmlns:vt="http://schemas.openxmlformats.org/officeDocument/2006/docPropsVTypes">
  <TotalTime>3859</TotalTime>
  <Words>1258</Words>
  <Application>Microsoft Macintosh PowerPoint</Application>
  <PresentationFormat>Custom</PresentationFormat>
  <Paragraphs>101</Paragraphs>
  <Slides>19</Slides>
  <Notes>2</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19</vt:i4>
      </vt:variant>
    </vt:vector>
  </HeadingPairs>
  <TitlesOfParts>
    <vt:vector size="27" baseType="lpstr">
      <vt:lpstr>Arial</vt:lpstr>
      <vt:lpstr>Helvetica Neue</vt:lpstr>
      <vt:lpstr>Helvetica Neue Medium</vt:lpstr>
      <vt:lpstr>Montserrat</vt:lpstr>
      <vt:lpstr>Montserrat Medium</vt:lpstr>
      <vt:lpstr>Montserrat Regular</vt:lpstr>
      <vt:lpstr>Montserrat SemiBold</vt:lpstr>
      <vt:lpstr>21_BasicWhite</vt:lpstr>
      <vt:lpstr>Improve Your Online Presence</vt:lpstr>
      <vt:lpstr>Why Online Marketing</vt:lpstr>
      <vt:lpstr>Online Marketing Presence</vt:lpstr>
      <vt:lpstr>Patient Pathways</vt:lpstr>
      <vt:lpstr>Attract Patients Online</vt:lpstr>
      <vt:lpstr>Create a professional web presence that attracts the right patients. </vt:lpstr>
      <vt:lpstr>PowerPoint Presentation</vt:lpstr>
      <vt:lpstr>Content Marketing</vt:lpstr>
      <vt:lpstr>Online Appointment Forms</vt:lpstr>
      <vt:lpstr>Educate Patients to Set Expectations &amp; Improve Outcomes</vt:lpstr>
      <vt:lpstr>Target the Right Audience with Online Advertising</vt:lpstr>
      <vt:lpstr>PowerPoint Presentation</vt:lpstr>
      <vt:lpstr>Online Advertising</vt:lpstr>
      <vt:lpstr>Influence Your Online Reputation</vt:lpstr>
      <vt:lpstr>PowerPoint Presentation</vt:lpstr>
      <vt:lpstr>Build Patient Connections on Social Media</vt:lpstr>
      <vt:lpstr>PowerPoint Presentation</vt:lpstr>
      <vt:lpstr>Summary</vt:lpstr>
      <vt:lpstr>Sources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Online Marketing for Orthopedic,  Spine &amp; Neuro Practices</dc:title>
  <cp:lastModifiedBy>Microsoft Office User</cp:lastModifiedBy>
  <cp:revision>48</cp:revision>
  <dcterms:modified xsi:type="dcterms:W3CDTF">2021-08-05T20:37:56Z</dcterms:modified>
</cp:coreProperties>
</file>